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110" d="100"/>
          <a:sy n="110" d="100"/>
        </p:scale>
        <p:origin x="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5/11/2025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Ρυθμίσεις Δανείων Χρηματοδοτικών Φορέων</a:t>
            </a:r>
            <a:r>
              <a:rPr lang="el-GR" sz="240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l-GR" sz="3600" b="1" dirty="0">
                <a:solidFill>
                  <a:schemeClr val="bg1"/>
                </a:solidFill>
                <a:latin typeface="+mn-lt"/>
              </a:rPr>
              <a:t>0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5.11.202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5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Από τα €</a:t>
            </a:r>
            <a:r>
              <a:rPr lang="en-US" dirty="0"/>
              <a:t>7</a:t>
            </a:r>
            <a:r>
              <a:rPr lang="el-GR" dirty="0"/>
              <a:t>9,4</a:t>
            </a:r>
            <a:r>
              <a:rPr lang="en-US" dirty="0"/>
              <a:t> </a:t>
            </a:r>
            <a:r>
              <a:rPr lang="el-GR" dirty="0"/>
              <a:t>δις ΜΕΑ που βρίσκονται στους </a:t>
            </a:r>
            <a:r>
              <a:rPr lang="en-US" dirty="0"/>
              <a:t>Servicers </a:t>
            </a:r>
            <a:r>
              <a:rPr lang="el-GR" dirty="0"/>
              <a:t>οι 4 κατέχουν σχεδόν το 90%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…και τους αντιστοιχούν ρυθμίσεις ύψους €416,4 εκ. με 6.120 οφειλέτες για τον Σεπτέμβριο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/>
              <a:t>Σημείωση</a:t>
            </a:r>
            <a:r>
              <a:rPr lang="en-US" sz="900" i="1" dirty="0"/>
              <a:t>: </a:t>
            </a:r>
            <a:r>
              <a:rPr lang="el-GR" sz="900" i="1" dirty="0"/>
              <a:t>Τα γραφήματα στηλών δείχνουν την «παραγωγή» ρυθμίσεων εντός του μήνα αναφοράς σε όρους συνολικού ποσού ανάκτησης 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Σεπ 2025)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5345C2-0D5E-4EE8-A2A2-D7C820EA1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055" y="1056706"/>
            <a:ext cx="4616195" cy="259135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5D0214D1-3A88-4B46-8D08-8149F02DC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207" y="3844039"/>
            <a:ext cx="9094970" cy="259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Το 5</a:t>
            </a:r>
            <a:r>
              <a:rPr lang="en-US" dirty="0"/>
              <a:t>1</a:t>
            </a:r>
            <a:r>
              <a:rPr lang="el-GR" dirty="0"/>
              <a:t>% των ρυθμίσεων (σε ποσά</a:t>
            </a:r>
            <a:r>
              <a:rPr lang="en-US" dirty="0"/>
              <a:t>) </a:t>
            </a:r>
            <a:r>
              <a:rPr lang="el-GR" dirty="0"/>
              <a:t>αφορά οφειλές στεγαστικών δανείων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Στεγαστικά στην πλειοψηφία για </a:t>
            </a:r>
            <a:r>
              <a:rPr lang="en-US" dirty="0" err="1"/>
              <a:t>Cepal</a:t>
            </a:r>
            <a:r>
              <a:rPr lang="el-GR" dirty="0"/>
              <a:t>, </a:t>
            </a:r>
            <a:r>
              <a:rPr lang="en-US" dirty="0" err="1"/>
              <a:t>DoValue</a:t>
            </a:r>
            <a:r>
              <a:rPr lang="el-GR" dirty="0"/>
              <a:t>, </a:t>
            </a:r>
            <a:r>
              <a:rPr lang="en-US" dirty="0"/>
              <a:t>QQuant </a:t>
            </a:r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/>
              <a:t>Μικρομεσαίων επιχειρήσεων </a:t>
            </a:r>
            <a:r>
              <a:rPr lang="el-GR" dirty="0"/>
              <a:t>για </a:t>
            </a:r>
            <a:r>
              <a:rPr lang="en-US" dirty="0" err="1"/>
              <a:t>Intrum</a:t>
            </a:r>
            <a:endParaRPr lang="el-GR" dirty="0"/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Σεπ 2025)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BB6A51A9-7651-49FD-BD25-792B826F9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043" y="1230034"/>
            <a:ext cx="9112939" cy="520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4533</TotalTime>
  <Words>127</Words>
  <Application>Microsoft Office PowerPoint</Application>
  <PresentationFormat>Ευρεία οθόνη</PresentationFormat>
  <Paragraphs>14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Ρυθμίσεις Δανείων Χρηματοδοτικών Φορέων  05.11.2025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Christina Katopodi</cp:lastModifiedBy>
  <cp:revision>98</cp:revision>
  <dcterms:created xsi:type="dcterms:W3CDTF">2024-06-03T14:29:32Z</dcterms:created>
  <dcterms:modified xsi:type="dcterms:W3CDTF">2025-11-05T12:08:36Z</dcterms:modified>
</cp:coreProperties>
</file>