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8" r:id="rId2"/>
    <p:sldId id="318" r:id="rId3"/>
    <p:sldId id="319" r:id="rId4"/>
    <p:sldId id="320" r:id="rId5"/>
    <p:sldId id="324" r:id="rId6"/>
    <p:sldId id="321" r:id="rId7"/>
    <p:sldId id="322" r:id="rId8"/>
    <p:sldId id="323" r:id="rId9"/>
    <p:sldId id="325" r:id="rId10"/>
    <p:sldId id="326" r:id="rId11"/>
    <p:sldId id="331" r:id="rId12"/>
    <p:sldId id="327" r:id="rId13"/>
    <p:sldId id="333" r:id="rId14"/>
    <p:sldId id="334" r:id="rId15"/>
    <p:sldId id="335" r:id="rId16"/>
    <p:sldId id="328" r:id="rId17"/>
    <p:sldId id="329" r:id="rId18"/>
    <p:sldId id="330" r:id="rId19"/>
    <p:sldId id="332" r:id="rId2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F3"/>
    <a:srgbClr val="00517F"/>
    <a:srgbClr val="2E7016"/>
    <a:srgbClr val="D0D6DC"/>
    <a:srgbClr val="4654D6"/>
    <a:srgbClr val="00598A"/>
    <a:srgbClr val="00A2FF"/>
    <a:srgbClr val="6183FF"/>
    <a:srgbClr val="D9D9D9"/>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297EE-AD97-42DF-B377-72F975F70D34}" v="2" dt="2026-03-22T19:49:48.472"/>
    <p1510:client id="{96E2D3A0-AA3A-4C4E-B96F-11BD17DD9A04}" v="7" dt="2026-03-22T17:49:22.007"/>
    <p1510:client id="{AEC802A3-6391-4CC0-960F-489AA2C92D17}" v="1" dt="2026-03-23T09:38:28.377"/>
    <p1510:client id="{E96A09E9-0F06-4882-AF76-A4E3CD44BFC2}" v="3" dt="2026-03-22T19:27:30.46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7" d="100"/>
          <a:sy n="57" d="100"/>
        </p:scale>
        <p:origin x="-396" y="-42"/>
      </p:cViewPr>
      <p:guideLst>
        <p:guide orient="horz" pos="4320"/>
        <p:guide pos="76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y Tsavdaris" userId="dd670ca9c8e5abc9" providerId="LiveId" clId="{AEC802A3-6391-4CC0-960F-489AA2C92D17}"/>
    <pc:docChg chg="custSel modSld">
      <pc:chgData name="Harry Tsavdaris" userId="dd670ca9c8e5abc9" providerId="LiveId" clId="{AEC802A3-6391-4CC0-960F-489AA2C92D17}" dt="2026-03-23T09:56:18.745" v="124" actId="313"/>
      <pc:docMkLst>
        <pc:docMk/>
      </pc:docMkLst>
      <pc:sldChg chg="modSp mod">
        <pc:chgData name="Harry Tsavdaris" userId="dd670ca9c8e5abc9" providerId="LiveId" clId="{AEC802A3-6391-4CC0-960F-489AA2C92D17}" dt="2026-03-23T09:55:37.936" v="119" actId="6549"/>
        <pc:sldMkLst>
          <pc:docMk/>
          <pc:sldMk cId="4267809440" sldId="319"/>
        </pc:sldMkLst>
        <pc:spChg chg="mod">
          <ac:chgData name="Harry Tsavdaris" userId="dd670ca9c8e5abc9" providerId="LiveId" clId="{AEC802A3-6391-4CC0-960F-489AA2C92D17}" dt="2026-03-23T09:55:37.936" v="119" actId="6549"/>
          <ac:spMkLst>
            <pc:docMk/>
            <pc:sldMk cId="4267809440" sldId="319"/>
            <ac:spMk id="5" creationId="{712F1516-5338-CE3D-B5D8-8770247439D8}"/>
          </ac:spMkLst>
        </pc:spChg>
        <pc:spChg chg="mod">
          <ac:chgData name="Harry Tsavdaris" userId="dd670ca9c8e5abc9" providerId="LiveId" clId="{AEC802A3-6391-4CC0-960F-489AA2C92D17}" dt="2026-03-23T09:38:07.408" v="2" actId="20577"/>
          <ac:spMkLst>
            <pc:docMk/>
            <pc:sldMk cId="4267809440" sldId="319"/>
            <ac:spMk id="7" creationId="{91916E86-88FC-B894-4460-1E2AFC3822B9}"/>
          </ac:spMkLst>
        </pc:spChg>
      </pc:sldChg>
      <pc:sldChg chg="modSp mod">
        <pc:chgData name="Harry Tsavdaris" userId="dd670ca9c8e5abc9" providerId="LiveId" clId="{AEC802A3-6391-4CC0-960F-489AA2C92D17}" dt="2026-03-23T09:38:45.567" v="40" actId="20577"/>
        <pc:sldMkLst>
          <pc:docMk/>
          <pc:sldMk cId="1056863375" sldId="320"/>
        </pc:sldMkLst>
        <pc:spChg chg="mod">
          <ac:chgData name="Harry Tsavdaris" userId="dd670ca9c8e5abc9" providerId="LiveId" clId="{AEC802A3-6391-4CC0-960F-489AA2C92D17}" dt="2026-03-23T09:38:45.567" v="40" actId="20577"/>
          <ac:spMkLst>
            <pc:docMk/>
            <pc:sldMk cId="1056863375" sldId="320"/>
            <ac:spMk id="5" creationId="{ECED2EC2-9EAD-AB91-1500-9706CB7ECA6A}"/>
          </ac:spMkLst>
        </pc:spChg>
      </pc:sldChg>
      <pc:sldChg chg="modSp mod">
        <pc:chgData name="Harry Tsavdaris" userId="dd670ca9c8e5abc9" providerId="LiveId" clId="{AEC802A3-6391-4CC0-960F-489AA2C92D17}" dt="2026-03-23T09:39:35.317" v="70" actId="20577"/>
        <pc:sldMkLst>
          <pc:docMk/>
          <pc:sldMk cId="583407970" sldId="321"/>
        </pc:sldMkLst>
        <pc:spChg chg="mod">
          <ac:chgData name="Harry Tsavdaris" userId="dd670ca9c8e5abc9" providerId="LiveId" clId="{AEC802A3-6391-4CC0-960F-489AA2C92D17}" dt="2026-03-23T09:39:35.317" v="70" actId="20577"/>
          <ac:spMkLst>
            <pc:docMk/>
            <pc:sldMk cId="583407970" sldId="321"/>
            <ac:spMk id="5" creationId="{FC5CC564-C6E7-95F5-6F33-FCBE4B6CD1A8}"/>
          </ac:spMkLst>
        </pc:spChg>
      </pc:sldChg>
      <pc:sldChg chg="modSp mod">
        <pc:chgData name="Harry Tsavdaris" userId="dd670ca9c8e5abc9" providerId="LiveId" clId="{AEC802A3-6391-4CC0-960F-489AA2C92D17}" dt="2026-03-23T09:56:18.745" v="124" actId="313"/>
        <pc:sldMkLst>
          <pc:docMk/>
          <pc:sldMk cId="2514932326" sldId="323"/>
        </pc:sldMkLst>
        <pc:spChg chg="mod">
          <ac:chgData name="Harry Tsavdaris" userId="dd670ca9c8e5abc9" providerId="LiveId" clId="{AEC802A3-6391-4CC0-960F-489AA2C92D17}" dt="2026-03-23T09:56:18.745" v="124" actId="313"/>
          <ac:spMkLst>
            <pc:docMk/>
            <pc:sldMk cId="2514932326" sldId="323"/>
            <ac:spMk id="5" creationId="{934B02B8-B553-3621-FF70-57581FCD702C}"/>
          </ac:spMkLst>
        </pc:spChg>
      </pc:sldChg>
      <pc:sldChg chg="modSp mod">
        <pc:chgData name="Harry Tsavdaris" userId="dd670ca9c8e5abc9" providerId="LiveId" clId="{AEC802A3-6391-4CC0-960F-489AA2C92D17}" dt="2026-03-23T09:38:57.523" v="41" actId="20577"/>
        <pc:sldMkLst>
          <pc:docMk/>
          <pc:sldMk cId="457549911" sldId="324"/>
        </pc:sldMkLst>
        <pc:spChg chg="mod">
          <ac:chgData name="Harry Tsavdaris" userId="dd670ca9c8e5abc9" providerId="LiveId" clId="{AEC802A3-6391-4CC0-960F-489AA2C92D17}" dt="2026-03-23T09:38:57.523" v="41" actId="20577"/>
          <ac:spMkLst>
            <pc:docMk/>
            <pc:sldMk cId="457549911" sldId="324"/>
            <ac:spMk id="15" creationId="{F34A982A-409B-9EBA-B710-63BE5D6635C7}"/>
          </ac:spMkLst>
        </pc:spChg>
      </pc:sldChg>
      <pc:sldChg chg="modSp mod">
        <pc:chgData name="Harry Tsavdaris" userId="dd670ca9c8e5abc9" providerId="LiveId" clId="{AEC802A3-6391-4CC0-960F-489AA2C92D17}" dt="2026-03-23T09:39:59.530" v="71" actId="20577"/>
        <pc:sldMkLst>
          <pc:docMk/>
          <pc:sldMk cId="2318295545" sldId="326"/>
        </pc:sldMkLst>
        <pc:spChg chg="mod">
          <ac:chgData name="Harry Tsavdaris" userId="dd670ca9c8e5abc9" providerId="LiveId" clId="{AEC802A3-6391-4CC0-960F-489AA2C92D17}" dt="2026-03-23T09:39:59.530" v="71" actId="20577"/>
          <ac:spMkLst>
            <pc:docMk/>
            <pc:sldMk cId="2318295545" sldId="326"/>
            <ac:spMk id="5" creationId="{ED7C22F6-25B8-238A-CB61-33D161DD03CB}"/>
          </ac:spMkLst>
        </pc:spChg>
      </pc:sldChg>
      <pc:sldChg chg="modSp mod">
        <pc:chgData name="Harry Tsavdaris" userId="dd670ca9c8e5abc9" providerId="LiveId" clId="{AEC802A3-6391-4CC0-960F-489AA2C92D17}" dt="2026-03-23T09:42:40.641" v="115" actId="20577"/>
        <pc:sldMkLst>
          <pc:docMk/>
          <pc:sldMk cId="855793943" sldId="328"/>
        </pc:sldMkLst>
        <pc:spChg chg="mod">
          <ac:chgData name="Harry Tsavdaris" userId="dd670ca9c8e5abc9" providerId="LiveId" clId="{AEC802A3-6391-4CC0-960F-489AA2C92D17}" dt="2026-03-23T09:42:40.641" v="115" actId="20577"/>
          <ac:spMkLst>
            <pc:docMk/>
            <pc:sldMk cId="855793943" sldId="328"/>
            <ac:spMk id="5" creationId="{8421B7D0-10D8-2712-1EED-44DE4D410C88}"/>
          </ac:spMkLst>
        </pc:spChg>
      </pc:sldChg>
      <pc:sldChg chg="modSp mod">
        <pc:chgData name="Harry Tsavdaris" userId="dd670ca9c8e5abc9" providerId="LiveId" clId="{AEC802A3-6391-4CC0-960F-489AA2C92D17}" dt="2026-03-23T09:43:27.567" v="118" actId="20577"/>
        <pc:sldMkLst>
          <pc:docMk/>
          <pc:sldMk cId="4293210735" sldId="329"/>
        </pc:sldMkLst>
        <pc:spChg chg="mod">
          <ac:chgData name="Harry Tsavdaris" userId="dd670ca9c8e5abc9" providerId="LiveId" clId="{AEC802A3-6391-4CC0-960F-489AA2C92D17}" dt="2026-03-23T09:43:27.567" v="118" actId="20577"/>
          <ac:spMkLst>
            <pc:docMk/>
            <pc:sldMk cId="4293210735" sldId="329"/>
            <ac:spMk id="12" creationId="{B986F76A-F0B5-27C6-FB5C-C7EB2C974372}"/>
          </ac:spMkLst>
        </pc:spChg>
      </pc:sldChg>
      <pc:sldChg chg="modSp mod">
        <pc:chgData name="Harry Tsavdaris" userId="dd670ca9c8e5abc9" providerId="LiveId" clId="{AEC802A3-6391-4CC0-960F-489AA2C92D17}" dt="2026-03-23T09:55:59.940" v="120" actId="20577"/>
        <pc:sldMkLst>
          <pc:docMk/>
          <pc:sldMk cId="1391002038" sldId="331"/>
        </pc:sldMkLst>
        <pc:spChg chg="mod">
          <ac:chgData name="Harry Tsavdaris" userId="dd670ca9c8e5abc9" providerId="LiveId" clId="{AEC802A3-6391-4CC0-960F-489AA2C92D17}" dt="2026-03-23T09:55:59.940" v="120" actId="20577"/>
          <ac:spMkLst>
            <pc:docMk/>
            <pc:sldMk cId="1391002038" sldId="331"/>
            <ac:spMk id="55" creationId="{964D9D73-70CD-DD68-6B53-0F1F2506921F}"/>
          </ac:spMkLst>
        </pc:spChg>
      </pc:sldChg>
      <pc:sldChg chg="modSp mod">
        <pc:chgData name="Harry Tsavdaris" userId="dd670ca9c8e5abc9" providerId="LiveId" clId="{AEC802A3-6391-4CC0-960F-489AA2C92D17}" dt="2026-03-23T09:41:54.834" v="73" actId="20577"/>
        <pc:sldMkLst>
          <pc:docMk/>
          <pc:sldMk cId="3661746696" sldId="333"/>
        </pc:sldMkLst>
        <pc:spChg chg="mod">
          <ac:chgData name="Harry Tsavdaris" userId="dd670ca9c8e5abc9" providerId="LiveId" clId="{AEC802A3-6391-4CC0-960F-489AA2C92D17}" dt="2026-03-23T09:41:37.657" v="72" actId="20577"/>
          <ac:spMkLst>
            <pc:docMk/>
            <pc:sldMk cId="3661746696" sldId="333"/>
            <ac:spMk id="165" creationId="{58F22102-76A1-D807-74D5-DD399BF2BCA3}"/>
          </ac:spMkLst>
        </pc:spChg>
        <pc:spChg chg="mod">
          <ac:chgData name="Harry Tsavdaris" userId="dd670ca9c8e5abc9" providerId="LiveId" clId="{AEC802A3-6391-4CC0-960F-489AA2C92D17}" dt="2026-03-23T09:41:54.834" v="73" actId="20577"/>
          <ac:spMkLst>
            <pc:docMk/>
            <pc:sldMk cId="3661746696" sldId="333"/>
            <ac:spMk id="173" creationId="{1921D693-1E67-AB8C-CF53-F5710C62A20F}"/>
          </ac:spMkLst>
        </pc:spChg>
      </pc:sldChg>
    </pc:docChg>
  </pc:docChgLst>
  <pc:docChgLst>
    <pc:chgData name="Harry Tsavdaris" userId="dd670ca9c8e5abc9" providerId="LiveId" clId="{16F174B1-725D-4DD7-A060-A1201C538889}"/>
    <pc:docChg chg="modSld">
      <pc:chgData name="Harry Tsavdaris" userId="dd670ca9c8e5abc9" providerId="LiveId" clId="{16F174B1-725D-4DD7-A060-A1201C538889}" dt="2026-03-23T10:26:23.346" v="3" actId="20577"/>
      <pc:docMkLst>
        <pc:docMk/>
      </pc:docMkLst>
      <pc:sldChg chg="modSp mod">
        <pc:chgData name="Harry Tsavdaris" userId="dd670ca9c8e5abc9" providerId="LiveId" clId="{16F174B1-725D-4DD7-A060-A1201C538889}" dt="2026-03-23T10:00:39.634" v="1" actId="20577"/>
        <pc:sldMkLst>
          <pc:docMk/>
          <pc:sldMk cId="1593652329" sldId="322"/>
        </pc:sldMkLst>
        <pc:spChg chg="mod">
          <ac:chgData name="Harry Tsavdaris" userId="dd670ca9c8e5abc9" providerId="LiveId" clId="{16F174B1-725D-4DD7-A060-A1201C538889}" dt="2026-03-23T10:00:39.634" v="1" actId="20577"/>
          <ac:spMkLst>
            <pc:docMk/>
            <pc:sldMk cId="1593652329" sldId="322"/>
            <ac:spMk id="7" creationId="{7E02AE4B-4EC6-5B0B-4E0F-C7E979CCC30F}"/>
          </ac:spMkLst>
        </pc:spChg>
      </pc:sldChg>
      <pc:sldChg chg="modSp mod">
        <pc:chgData name="Harry Tsavdaris" userId="dd670ca9c8e5abc9" providerId="LiveId" clId="{16F174B1-725D-4DD7-A060-A1201C538889}" dt="2026-03-23T10:26:23.346" v="3" actId="20577"/>
        <pc:sldMkLst>
          <pc:docMk/>
          <pc:sldMk cId="1041187668" sldId="325"/>
        </pc:sldMkLst>
        <pc:spChg chg="mod">
          <ac:chgData name="Harry Tsavdaris" userId="dd670ca9c8e5abc9" providerId="LiveId" clId="{16F174B1-725D-4DD7-A060-A1201C538889}" dt="2026-03-23T10:26:23.346" v="3" actId="20577"/>
          <ac:spMkLst>
            <pc:docMk/>
            <pc:sldMk cId="1041187668" sldId="325"/>
            <ac:spMk id="2" creationId="{F0BEDCA4-3BFB-F074-E331-78598C376D81}"/>
          </ac:spMkLst>
        </pc:spChg>
      </pc:sldChg>
      <pc:sldChg chg="modSp mod">
        <pc:chgData name="Harry Tsavdaris" userId="dd670ca9c8e5abc9" providerId="LiveId" clId="{16F174B1-725D-4DD7-A060-A1201C538889}" dt="2026-03-23T10:00:27.970" v="0" actId="20577"/>
        <pc:sldMkLst>
          <pc:docMk/>
          <pc:sldMk cId="4293210735" sldId="329"/>
        </pc:sldMkLst>
        <pc:spChg chg="mod">
          <ac:chgData name="Harry Tsavdaris" userId="dd670ca9c8e5abc9" providerId="LiveId" clId="{16F174B1-725D-4DD7-A060-A1201C538889}" dt="2026-03-23T10:00:27.970" v="0" actId="20577"/>
          <ac:spMkLst>
            <pc:docMk/>
            <pc:sldMk cId="4293210735" sldId="329"/>
            <ac:spMk id="12" creationId="{B986F76A-F0B5-27C6-FB5C-C7EB2C974372}"/>
          </ac:spMkLst>
        </pc:spChg>
      </pc:sldChg>
    </pc:docChg>
  </pc:docChgLst>
  <pc:docChgLst>
    <pc:chgData name="Harry Tsavdaris" userId="dd670ca9c8e5abc9" providerId="LiveId" clId="{A4B8CA6C-951F-483A-A922-31EA5B305CF7}"/>
    <pc:docChg chg="custSel modSld">
      <pc:chgData name="Harry Tsavdaris" userId="dd670ca9c8e5abc9" providerId="LiveId" clId="{A4B8CA6C-951F-483A-A922-31EA5B305CF7}" dt="2026-03-22T19:58:58.096" v="29" actId="20577"/>
      <pc:docMkLst>
        <pc:docMk/>
      </pc:docMkLst>
      <pc:sldChg chg="modSp mod">
        <pc:chgData name="Harry Tsavdaris" userId="dd670ca9c8e5abc9" providerId="LiveId" clId="{A4B8CA6C-951F-483A-A922-31EA5B305CF7}" dt="2026-03-22T19:58:58.096" v="29" actId="20577"/>
        <pc:sldMkLst>
          <pc:docMk/>
          <pc:sldMk cId="583407970" sldId="321"/>
        </pc:sldMkLst>
        <pc:spChg chg="mod">
          <ac:chgData name="Harry Tsavdaris" userId="dd670ca9c8e5abc9" providerId="LiveId" clId="{A4B8CA6C-951F-483A-A922-31EA5B305CF7}" dt="2026-03-22T19:58:58.096" v="29" actId="20577"/>
          <ac:spMkLst>
            <pc:docMk/>
            <pc:sldMk cId="583407970" sldId="321"/>
            <ac:spMk id="7" creationId="{3FE66BAE-4B5E-8DF8-FA3C-FF77AE5A934D}"/>
          </ac:spMkLst>
        </pc:spChg>
      </pc:sldChg>
      <pc:sldChg chg="modSp mod">
        <pc:chgData name="Harry Tsavdaris" userId="dd670ca9c8e5abc9" providerId="LiveId" clId="{A4B8CA6C-951F-483A-A922-31EA5B305CF7}" dt="2026-03-22T19:54:35.972" v="7" actId="313"/>
        <pc:sldMkLst>
          <pc:docMk/>
          <pc:sldMk cId="2514932326" sldId="323"/>
        </pc:sldMkLst>
        <pc:spChg chg="mod">
          <ac:chgData name="Harry Tsavdaris" userId="dd670ca9c8e5abc9" providerId="LiveId" clId="{A4B8CA6C-951F-483A-A922-31EA5B305CF7}" dt="2026-03-22T19:54:35.972" v="7" actId="313"/>
          <ac:spMkLst>
            <pc:docMk/>
            <pc:sldMk cId="2514932326" sldId="323"/>
            <ac:spMk id="7" creationId="{7C9B86CD-1808-C18F-E0CE-1E0FECEB4FFF}"/>
          </ac:spMkLst>
        </pc:spChg>
      </pc:sldChg>
      <pc:sldChg chg="modSp mod">
        <pc:chgData name="Harry Tsavdaris" userId="dd670ca9c8e5abc9" providerId="LiveId" clId="{A4B8CA6C-951F-483A-A922-31EA5B305CF7}" dt="2026-03-22T19:54:55.455" v="13" actId="20577"/>
        <pc:sldMkLst>
          <pc:docMk/>
          <pc:sldMk cId="1405702602" sldId="330"/>
        </pc:sldMkLst>
        <pc:spChg chg="mod">
          <ac:chgData name="Harry Tsavdaris" userId="dd670ca9c8e5abc9" providerId="LiveId" clId="{A4B8CA6C-951F-483A-A922-31EA5B305CF7}" dt="2026-03-22T19:54:55.455" v="13" actId="20577"/>
          <ac:spMkLst>
            <pc:docMk/>
            <pc:sldMk cId="1405702602" sldId="330"/>
            <ac:spMk id="5" creationId="{07C5AA7B-D825-916B-BD4F-99CEC4F03E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xfrm>
            <a:off x="1143000" y="685800"/>
            <a:ext cx="4572000" cy="3429000"/>
          </a:xfrm>
          <a:prstGeom prst="rect">
            <a:avLst/>
          </a:prstGeom>
        </p:spPr>
        <p:txBody>
          <a:bodyPr/>
          <a:lstStyle/>
          <a:p>
            <a:endParaRPr/>
          </a:p>
        </p:txBody>
      </p:sp>
      <p:sp>
        <p:nvSpPr>
          <p:cNvPr id="179" name="Shape 17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904247460"/>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Τίτλος">
    <p:spTree>
      <p:nvGrpSpPr>
        <p:cNvPr id="1" name=""/>
        <p:cNvGrpSpPr/>
        <p:nvPr/>
      </p:nvGrpSpPr>
      <p:grpSpPr>
        <a:xfrm>
          <a:off x="0" y="0"/>
          <a:ext cx="0" cy="0"/>
          <a:chOff x="0" y="0"/>
          <a:chExt cx="0" cy="0"/>
        </a:xfrm>
      </p:grpSpPr>
      <p:sp>
        <p:nvSpPr>
          <p:cNvPr id="11" name="Επίπεδο κύριου τμήματος ένα…"/>
          <p:cNvSpPr txBox="1">
            <a:spLocks noGrp="1"/>
          </p:cNvSpPr>
          <p:nvPr>
            <p:ph type="body" sz="quarter" idx="1" hasCustomPrompt="1"/>
          </p:nvPr>
        </p:nvSpPr>
        <p:spPr>
          <a:xfrm>
            <a:off x="1201340" y="11859862"/>
            <a:ext cx="2197100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Συγγραφέας και ημερομηνία</a:t>
            </a:r>
          </a:p>
          <a:p>
            <a:pPr lvl="1"/>
            <a:endParaRPr/>
          </a:p>
          <a:p>
            <a:pPr lvl="2"/>
            <a:endParaRPr/>
          </a:p>
          <a:p>
            <a:pPr lvl="3"/>
            <a:endParaRPr/>
          </a:p>
          <a:p>
            <a:pPr lvl="4"/>
            <a:endParaRPr/>
          </a:p>
        </p:txBody>
      </p:sp>
      <p:sp>
        <p:nvSpPr>
          <p:cNvPr id="12" name="Τίτλος παρουσίασης"/>
          <p:cNvSpPr txBox="1">
            <a:spLocks noGrp="1"/>
          </p:cNvSpPr>
          <p:nvPr>
            <p:ph type="title" hasCustomPrompt="1"/>
          </p:nvPr>
        </p:nvSpPr>
        <p:spPr>
          <a:xfrm>
            <a:off x="1206496" y="2574991"/>
            <a:ext cx="21971005" cy="4648203"/>
          </a:xfrm>
          <a:prstGeom prst="rect">
            <a:avLst/>
          </a:prstGeom>
        </p:spPr>
        <p:txBody>
          <a:bodyPr anchor="b"/>
          <a:lstStyle>
            <a:lvl1pPr>
              <a:defRPr sz="11600" spc="-232"/>
            </a:lvl1pPr>
          </a:lstStyle>
          <a:p>
            <a:r>
              <a:t>Τίτλος παρουσίασης</a:t>
            </a:r>
          </a:p>
        </p:txBody>
      </p:sp>
      <p:sp>
        <p:nvSpPr>
          <p:cNvPr id="13" name="Επίπεδο κύριου τμήματος ένα…"/>
          <p:cNvSpPr txBox="1">
            <a:spLocks noGrp="1"/>
          </p:cNvSpPr>
          <p:nvPr>
            <p:ph type="body" sz="quarter" idx="21" hasCustomPrompt="1"/>
          </p:nvPr>
        </p:nvSpPr>
        <p:spPr>
          <a:xfrm>
            <a:off x="1201342" y="7223190"/>
            <a:ext cx="21971002" cy="1905003"/>
          </a:xfrm>
          <a:prstGeom prst="rect">
            <a:avLst/>
          </a:prstGeom>
        </p:spPr>
        <p:txBody>
          <a:bodyPr numCol="1" spcCol="38100"/>
          <a:lstStyle>
            <a:lvl1pPr marL="0" indent="0" defTabSz="825500">
              <a:lnSpc>
                <a:spcPct val="100000"/>
              </a:lnSpc>
              <a:spcBef>
                <a:spcPts val="0"/>
              </a:spcBef>
              <a:buSzTx/>
              <a:buNone/>
              <a:defRPr sz="5500" b="1"/>
            </a:lvl1pPr>
          </a:lstStyle>
          <a:p>
            <a:r>
              <a:t>Υπότιτλος παρουσίασης</a:t>
            </a:r>
          </a:p>
        </p:txBody>
      </p:sp>
      <p:sp>
        <p:nvSpPr>
          <p:cNvPr id="1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Δήλωση">
    <p:spTree>
      <p:nvGrpSpPr>
        <p:cNvPr id="1" name=""/>
        <p:cNvGrpSpPr/>
        <p:nvPr/>
      </p:nvGrpSpPr>
      <p:grpSpPr>
        <a:xfrm>
          <a:off x="0" y="0"/>
          <a:ext cx="0" cy="0"/>
          <a:chOff x="0" y="0"/>
          <a:chExt cx="0" cy="0"/>
        </a:xfrm>
      </p:grpSpPr>
      <p:sp>
        <p:nvSpPr>
          <p:cNvPr id="118" name="Επίπεδο κύριου τμήματος ένα…"/>
          <p:cNvSpPr txBox="1">
            <a:spLocks noGrp="1"/>
          </p:cNvSpPr>
          <p:nvPr>
            <p:ph type="body" sz="half" idx="1" hasCustomPrompt="1"/>
          </p:nvPr>
        </p:nvSpPr>
        <p:spPr>
          <a:xfrm>
            <a:off x="1206500" y="4920843"/>
            <a:ext cx="21971000" cy="3874314"/>
          </a:xfrm>
          <a:prstGeom prst="rect">
            <a:avLst/>
          </a:prstGeom>
        </p:spPr>
        <p:txBody>
          <a:bodyPr numCol="1" spcCol="38100"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Δήλωση</a:t>
            </a:r>
          </a:p>
          <a:p>
            <a:pPr lvl="1"/>
            <a:endParaRPr/>
          </a:p>
          <a:p>
            <a:pPr lvl="2"/>
            <a:endParaRPr/>
          </a:p>
          <a:p>
            <a:pPr lvl="3"/>
            <a:endParaRPr/>
          </a:p>
          <a:p>
            <a:pPr lvl="4"/>
            <a:endParaRPr/>
          </a:p>
        </p:txBody>
      </p:sp>
      <p:sp>
        <p:nvSpPr>
          <p:cNvPr id="119"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Σπουδαίο γεγονός">
    <p:spTree>
      <p:nvGrpSpPr>
        <p:cNvPr id="1" name=""/>
        <p:cNvGrpSpPr/>
        <p:nvPr/>
      </p:nvGrpSpPr>
      <p:grpSpPr>
        <a:xfrm>
          <a:off x="0" y="0"/>
          <a:ext cx="0" cy="0"/>
          <a:chOff x="0" y="0"/>
          <a:chExt cx="0" cy="0"/>
        </a:xfrm>
      </p:grpSpPr>
      <p:sp>
        <p:nvSpPr>
          <p:cNvPr id="126" name="Επίπεδο κύριου τμήματος ένα…"/>
          <p:cNvSpPr txBox="1">
            <a:spLocks noGrp="1"/>
          </p:cNvSpPr>
          <p:nvPr>
            <p:ph type="body" idx="1" hasCustomPrompt="1"/>
          </p:nvPr>
        </p:nvSpPr>
        <p:spPr>
          <a:xfrm>
            <a:off x="1206500" y="1075925"/>
            <a:ext cx="21971000" cy="7241587"/>
          </a:xfrm>
          <a:prstGeom prst="rect">
            <a:avLst/>
          </a:prstGeom>
        </p:spPr>
        <p:txBody>
          <a:bodyPr numCol="1" spcCol="38100" anchor="b"/>
          <a:lstStyle>
            <a:lvl1pPr marL="0" indent="0" algn="ctr">
              <a:lnSpc>
                <a:spcPct val="80000"/>
              </a:lnSpc>
              <a:spcBef>
                <a:spcPts val="0"/>
              </a:spcBef>
              <a:buSzTx/>
              <a:buNone/>
              <a:defRPr sz="25000" b="1" spc="-250"/>
            </a:lvl1pPr>
            <a:lvl2pPr marL="0" indent="0" algn="ctr">
              <a:lnSpc>
                <a:spcPct val="80000"/>
              </a:lnSpc>
              <a:spcBef>
                <a:spcPts val="0"/>
              </a:spcBef>
              <a:buSzTx/>
              <a:buNone/>
              <a:defRPr sz="25000" b="1" spc="-250"/>
            </a:lvl2pPr>
            <a:lvl3pPr marL="0" indent="0" algn="ctr">
              <a:lnSpc>
                <a:spcPct val="80000"/>
              </a:lnSpc>
              <a:spcBef>
                <a:spcPts val="0"/>
              </a:spcBef>
              <a:buSzTx/>
              <a:buNone/>
              <a:defRPr sz="25000" b="1" spc="-250"/>
            </a:lvl3pPr>
            <a:lvl4pPr marL="0" indent="0" algn="ctr">
              <a:lnSpc>
                <a:spcPct val="80000"/>
              </a:lnSpc>
              <a:spcBef>
                <a:spcPts val="0"/>
              </a:spcBef>
              <a:buSzTx/>
              <a:buNone/>
              <a:defRPr sz="25000" b="1" spc="-250"/>
            </a:lvl4pPr>
            <a:lvl5pPr marL="0" indent="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27" name="Πληροφορίες γεγονότος"/>
          <p:cNvSpPr txBox="1">
            <a:spLocks noGrp="1"/>
          </p:cNvSpPr>
          <p:nvPr>
            <p:ph type="body" sz="quarter" idx="21" hasCustomPrompt="1"/>
          </p:nvPr>
        </p:nvSpPr>
        <p:spPr>
          <a:xfrm>
            <a:off x="1206500" y="8262180"/>
            <a:ext cx="21971000" cy="934780"/>
          </a:xfrm>
          <a:prstGeom prst="rect">
            <a:avLst/>
          </a:prstGeom>
        </p:spPr>
        <p:txBody>
          <a:bodyPr lIns="45718" tIns="45718" rIns="45718" bIns="45718" numCol="1" spcCol="38100"/>
          <a:lstStyle>
            <a:lvl1pPr marL="0" indent="0" algn="ctr" defTabSz="825500">
              <a:lnSpc>
                <a:spcPct val="100000"/>
              </a:lnSpc>
              <a:spcBef>
                <a:spcPts val="0"/>
              </a:spcBef>
              <a:buSzTx/>
              <a:buNone/>
              <a:defRPr sz="5500" b="1"/>
            </a:lvl1pPr>
          </a:lstStyle>
          <a:p>
            <a:r>
              <a:t>Πληροφορίες γεγονότος</a:t>
            </a:r>
          </a:p>
        </p:txBody>
      </p:sp>
      <p:sp>
        <p:nvSpPr>
          <p:cNvPr id="12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Παράθεση">
    <p:spTree>
      <p:nvGrpSpPr>
        <p:cNvPr id="1" name=""/>
        <p:cNvGrpSpPr/>
        <p:nvPr/>
      </p:nvGrpSpPr>
      <p:grpSpPr>
        <a:xfrm>
          <a:off x="0" y="0"/>
          <a:ext cx="0" cy="0"/>
          <a:chOff x="0" y="0"/>
          <a:chExt cx="0" cy="0"/>
        </a:xfrm>
      </p:grpSpPr>
      <p:sp>
        <p:nvSpPr>
          <p:cNvPr id="135" name="Επίπεδο κύριου τμήματος ένα…"/>
          <p:cNvSpPr txBox="1">
            <a:spLocks noGrp="1"/>
          </p:cNvSpPr>
          <p:nvPr>
            <p:ph type="body" sz="quarter" idx="1" hasCustomPrompt="1"/>
          </p:nvPr>
        </p:nvSpPr>
        <p:spPr>
          <a:xfrm>
            <a:off x="2430023" y="10675453"/>
            <a:ext cx="2020005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Απόδοση</a:t>
            </a:r>
          </a:p>
          <a:p>
            <a:pPr lvl="1"/>
            <a:endParaRPr/>
          </a:p>
          <a:p>
            <a:pPr lvl="2"/>
            <a:endParaRPr/>
          </a:p>
          <a:p>
            <a:pPr lvl="3"/>
            <a:endParaRPr/>
          </a:p>
          <a:p>
            <a:pPr lvl="4"/>
            <a:endParaRPr/>
          </a:p>
        </p:txBody>
      </p:sp>
      <p:sp>
        <p:nvSpPr>
          <p:cNvPr id="136" name="Επίπεδο κύριου τμήματος ένα…"/>
          <p:cNvSpPr txBox="1">
            <a:spLocks noGrp="1"/>
          </p:cNvSpPr>
          <p:nvPr>
            <p:ph type="body" sz="half" idx="21" hasCustomPrompt="1"/>
          </p:nvPr>
        </p:nvSpPr>
        <p:spPr>
          <a:xfrm>
            <a:off x="1753923" y="4939860"/>
            <a:ext cx="20876154" cy="3836282"/>
          </a:xfrm>
          <a:prstGeom prst="rect">
            <a:avLst/>
          </a:prstGeom>
        </p:spPr>
        <p:txBody>
          <a:bodyPr numCol="1" spcCol="38100"/>
          <a:lstStyle>
            <a:lvl1pPr marL="300875" indent="-131851">
              <a:spcBef>
                <a:spcPts val="0"/>
              </a:spcBef>
              <a:buSzTx/>
              <a:buNone/>
              <a:defRPr sz="8500" spc="-200">
                <a:latin typeface="Helvetica Neue Medium"/>
                <a:ea typeface="Helvetica Neue Medium"/>
                <a:cs typeface="Helvetica Neue Medium"/>
                <a:sym typeface="Helvetica Neue Medium"/>
              </a:defRPr>
            </a:lvl1pPr>
          </a:lstStyle>
          <a:p>
            <a:r>
              <a:t>«Αξιοσημείωτη παράθεση»</a:t>
            </a:r>
          </a:p>
        </p:txBody>
      </p:sp>
      <p:sp>
        <p:nvSpPr>
          <p:cNvPr id="137"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Φωτογραφία - 3 εικόνες">
    <p:spTree>
      <p:nvGrpSpPr>
        <p:cNvPr id="1" name=""/>
        <p:cNvGrpSpPr/>
        <p:nvPr/>
      </p:nvGrpSpPr>
      <p:grpSpPr>
        <a:xfrm>
          <a:off x="0" y="0"/>
          <a:ext cx="0" cy="0"/>
          <a:chOff x="0" y="0"/>
          <a:chExt cx="0" cy="0"/>
        </a:xfrm>
      </p:grpSpPr>
      <p:sp>
        <p:nvSpPr>
          <p:cNvPr id="144" name="Μπολ σαλάτας με τηγανητό ρύζι, βρασμένα αυγά και κινέζικα ξυλάκια"/>
          <p:cNvSpPr>
            <a:spLocks noGrp="1"/>
          </p:cNvSpPr>
          <p:nvPr>
            <p:ph type="pic" sz="quarter" idx="21"/>
          </p:nvPr>
        </p:nvSpPr>
        <p:spPr>
          <a:xfrm>
            <a:off x="15760700" y="1016000"/>
            <a:ext cx="7439099" cy="5949678"/>
          </a:xfrm>
          <a:prstGeom prst="rect">
            <a:avLst/>
          </a:prstGeom>
        </p:spPr>
        <p:txBody>
          <a:bodyPr lIns="91439" tIns="45719" rIns="91439" bIns="45719" numCol="1" spcCol="38100">
            <a:noAutofit/>
          </a:bodyPr>
          <a:lstStyle/>
          <a:p>
            <a:endParaRPr/>
          </a:p>
        </p:txBody>
      </p:sp>
      <p:sp>
        <p:nvSpPr>
          <p:cNvPr id="145" name="Μπολ με κεφτέδες σολομού, σαλάτα και χούμους "/>
          <p:cNvSpPr>
            <a:spLocks noGrp="1"/>
          </p:cNvSpPr>
          <p:nvPr>
            <p:ph type="pic" sz="half" idx="22"/>
          </p:nvPr>
        </p:nvSpPr>
        <p:spPr>
          <a:xfrm>
            <a:off x="13500100" y="3978275"/>
            <a:ext cx="10439400" cy="12150181"/>
          </a:xfrm>
          <a:prstGeom prst="rect">
            <a:avLst/>
          </a:prstGeom>
        </p:spPr>
        <p:txBody>
          <a:bodyPr lIns="91439" tIns="45719" rIns="91439" bIns="45719" numCol="1" spcCol="38100">
            <a:noAutofit/>
          </a:bodyPr>
          <a:lstStyle/>
          <a:p>
            <a:endParaRPr/>
          </a:p>
        </p:txBody>
      </p:sp>
      <p:sp>
        <p:nvSpPr>
          <p:cNvPr id="146" name="Μπολ με παπαρδέλες, βούτυρο μαϊντανού, καβουρντισμένα φουντούκια και τριμμένη παρμεζάνα"/>
          <p:cNvSpPr>
            <a:spLocks noGrp="1"/>
          </p:cNvSpPr>
          <p:nvPr>
            <p:ph type="pic" idx="23"/>
          </p:nvPr>
        </p:nvSpPr>
        <p:spPr>
          <a:xfrm>
            <a:off x="-139700" y="495300"/>
            <a:ext cx="16611600" cy="12458700"/>
          </a:xfrm>
          <a:prstGeom prst="rect">
            <a:avLst/>
          </a:prstGeom>
        </p:spPr>
        <p:txBody>
          <a:bodyPr lIns="91439" tIns="45719" rIns="91439" bIns="45719" numCol="1" spcCol="38100">
            <a:noAutofit/>
          </a:bodyPr>
          <a:lstStyle/>
          <a:p>
            <a:endParaRPr/>
          </a:p>
        </p:txBody>
      </p:sp>
      <p:sp>
        <p:nvSpPr>
          <p:cNvPr id="147"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Φωτογραφία">
    <p:spTree>
      <p:nvGrpSpPr>
        <p:cNvPr id="1" name=""/>
        <p:cNvGrpSpPr/>
        <p:nvPr/>
      </p:nvGrpSpPr>
      <p:grpSpPr>
        <a:xfrm>
          <a:off x="0" y="0"/>
          <a:ext cx="0" cy="0"/>
          <a:chOff x="0" y="0"/>
          <a:chExt cx="0" cy="0"/>
        </a:xfrm>
      </p:grpSpPr>
      <p:sp>
        <p:nvSpPr>
          <p:cNvPr id="154" name="μπολ σαλάτας με τηγανητό ρύζι, βρασμένα αυγά και κινέζικα ξυλάκια"/>
          <p:cNvSpPr>
            <a:spLocks noGrp="1"/>
          </p:cNvSpPr>
          <p:nvPr>
            <p:ph type="pic" idx="21"/>
          </p:nvPr>
        </p:nvSpPr>
        <p:spPr>
          <a:xfrm>
            <a:off x="-1333500" y="-5524500"/>
            <a:ext cx="27051000" cy="21640800"/>
          </a:xfrm>
          <a:prstGeom prst="rect">
            <a:avLst/>
          </a:prstGeom>
        </p:spPr>
        <p:txBody>
          <a:bodyPr lIns="91439" tIns="45719" rIns="91439" bIns="45719" numCol="1" spcCol="38100">
            <a:noAutofit/>
          </a:bodyPr>
          <a:lstStyle/>
          <a:p>
            <a:endParaRPr/>
          </a:p>
        </p:txBody>
      </p:sp>
      <p:sp>
        <p:nvSpPr>
          <p:cNvPr id="155" name="Αριθμός σλάιντ"/>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Τίτλος και κουκκίδες">
    <p:spTree>
      <p:nvGrpSpPr>
        <p:cNvPr id="1" name=""/>
        <p:cNvGrpSpPr/>
        <p:nvPr/>
      </p:nvGrpSpPr>
      <p:grpSpPr>
        <a:xfrm>
          <a:off x="0" y="0"/>
          <a:ext cx="0" cy="0"/>
          <a:chOff x="0" y="0"/>
          <a:chExt cx="0" cy="0"/>
        </a:xfrm>
      </p:grpSpPr>
      <p:sp>
        <p:nvSpPr>
          <p:cNvPr id="42" name="Τίτλος σλάιντ"/>
          <p:cNvSpPr txBox="1">
            <a:spLocks noGrp="1"/>
          </p:cNvSpPr>
          <p:nvPr>
            <p:ph type="title" hasCustomPrompt="1"/>
          </p:nvPr>
        </p:nvSpPr>
        <p:spPr>
          <a:xfrm>
            <a:off x="1206500" y="1079500"/>
            <a:ext cx="21971000" cy="1433164"/>
          </a:xfrm>
          <a:prstGeom prst="rect">
            <a:avLst/>
          </a:prstGeom>
        </p:spPr>
        <p:txBody>
          <a:bodyPr/>
          <a:lstStyle/>
          <a:p>
            <a:r>
              <a:t>Τίτλος σλάιντ</a:t>
            </a:r>
          </a:p>
        </p:txBody>
      </p:sp>
      <p:sp>
        <p:nvSpPr>
          <p:cNvPr id="43"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44" name="Επίπεδο κύριου τμήματος ένα…"/>
          <p:cNvSpPr txBox="1">
            <a:spLocks noGrp="1"/>
          </p:cNvSpPr>
          <p:nvPr>
            <p:ph type="body" idx="21" hasCustomPrompt="1"/>
          </p:nvPr>
        </p:nvSpPr>
        <p:spPr>
          <a:xfrm>
            <a:off x="1206500" y="4248503"/>
            <a:ext cx="21971000" cy="8256015"/>
          </a:xfrm>
          <a:prstGeom prst="rect">
            <a:avLst/>
          </a:prstGeom>
        </p:spPr>
        <p:txBody>
          <a:bodyPr numCol="1" spcCol="38100"/>
          <a:lstStyle/>
          <a:p>
            <a:r>
              <a:t>Κείμενο κουκκίδων σλάιντ</a:t>
            </a:r>
          </a:p>
        </p:txBody>
      </p:sp>
      <p:sp>
        <p:nvSpPr>
          <p:cNvPr id="4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Κουκκίδες">
    <p:spTree>
      <p:nvGrpSpPr>
        <p:cNvPr id="1" name=""/>
        <p:cNvGrpSpPr/>
        <p:nvPr/>
      </p:nvGrpSpPr>
      <p:grpSpPr>
        <a:xfrm>
          <a:off x="0" y="0"/>
          <a:ext cx="0" cy="0"/>
          <a:chOff x="0" y="0"/>
          <a:chExt cx="0" cy="0"/>
        </a:xfrm>
      </p:grpSpPr>
      <p:sp>
        <p:nvSpPr>
          <p:cNvPr id="52" name="Επίπεδο κύριου τμήματος ένα…"/>
          <p:cNvSpPr txBox="1">
            <a:spLocks noGrp="1"/>
          </p:cNvSpPr>
          <p:nvPr>
            <p:ph type="body" idx="1" hasCustomPrompt="1"/>
          </p:nvPr>
        </p:nvSpPr>
        <p:spPr>
          <a:prstGeom prst="rect">
            <a:avLst/>
          </a:prstGeom>
        </p:spPr>
        <p:txBody>
          <a:bodyPr/>
          <a:lstStyle/>
          <a:p>
            <a:r>
              <a:t>Κείμενο κουκκίδων σλάιντ</a:t>
            </a:r>
          </a:p>
          <a:p>
            <a:pPr lvl="1"/>
            <a:endParaRPr/>
          </a:p>
          <a:p>
            <a:pPr lvl="2"/>
            <a:endParaRPr/>
          </a:p>
          <a:p>
            <a:pPr lvl="3"/>
            <a:endParaRPr/>
          </a:p>
          <a:p>
            <a:pPr lvl="4"/>
            <a:endParaRPr/>
          </a:p>
        </p:txBody>
      </p:sp>
      <p:sp>
        <p:nvSpPr>
          <p:cNvPr id="5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Τίτλος, κουκκίδες και φωτογραφίες">
    <p:spTree>
      <p:nvGrpSpPr>
        <p:cNvPr id="1" name=""/>
        <p:cNvGrpSpPr/>
        <p:nvPr/>
      </p:nvGrpSpPr>
      <p:grpSpPr>
        <a:xfrm>
          <a:off x="0" y="0"/>
          <a:ext cx="0" cy="0"/>
          <a:chOff x="0" y="0"/>
          <a:chExt cx="0" cy="0"/>
        </a:xfrm>
      </p:grpSpPr>
      <p:sp>
        <p:nvSpPr>
          <p:cNvPr id="60"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61"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62" name="Μπολ με παπαρδέλες, βούτυρο μαϊντανού, καβουρντισμένα φουντούκια και τριμμένη παρμεζάνα"/>
          <p:cNvSpPr>
            <a:spLocks noGrp="1"/>
          </p:cNvSpPr>
          <p:nvPr>
            <p:ph type="pic" idx="22"/>
          </p:nvPr>
        </p:nvSpPr>
        <p:spPr>
          <a:xfrm>
            <a:off x="12192000" y="-407266"/>
            <a:ext cx="10916874" cy="14555833"/>
          </a:xfrm>
          <a:prstGeom prst="rect">
            <a:avLst/>
          </a:prstGeom>
        </p:spPr>
        <p:txBody>
          <a:bodyPr lIns="91439" tIns="45719" rIns="91439" bIns="45719" numCol="1" spcCol="38100">
            <a:noAutofit/>
          </a:bodyPr>
          <a:lstStyle/>
          <a:p>
            <a:endParaRPr/>
          </a:p>
        </p:txBody>
      </p:sp>
      <p:sp>
        <p:nvSpPr>
          <p:cNvPr id="6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6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Τίτλος, Κουκκίδες και βίντεο, Μικρό">
    <p:spTree>
      <p:nvGrpSpPr>
        <p:cNvPr id="1" name=""/>
        <p:cNvGrpSpPr/>
        <p:nvPr/>
      </p:nvGrpSpPr>
      <p:grpSpPr>
        <a:xfrm>
          <a:off x="0" y="0"/>
          <a:ext cx="0" cy="0"/>
          <a:chOff x="0" y="0"/>
          <a:chExt cx="0" cy="0"/>
        </a:xfrm>
      </p:grpSpPr>
      <p:sp>
        <p:nvSpPr>
          <p:cNvPr id="71"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72"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7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7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Τίτλος, Κουκκίδες και βίντεο, Μεγάλο">
    <p:spTree>
      <p:nvGrpSpPr>
        <p:cNvPr id="1" name=""/>
        <p:cNvGrpSpPr/>
        <p:nvPr/>
      </p:nvGrpSpPr>
      <p:grpSpPr>
        <a:xfrm>
          <a:off x="0" y="0"/>
          <a:ext cx="0" cy="0"/>
          <a:chOff x="0" y="0"/>
          <a:chExt cx="0" cy="0"/>
        </a:xfrm>
      </p:grpSpPr>
      <p:sp>
        <p:nvSpPr>
          <p:cNvPr id="81"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82"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8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8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Ενότητα">
    <p:spTree>
      <p:nvGrpSpPr>
        <p:cNvPr id="1" name=""/>
        <p:cNvGrpSpPr/>
        <p:nvPr/>
      </p:nvGrpSpPr>
      <p:grpSpPr>
        <a:xfrm>
          <a:off x="0" y="0"/>
          <a:ext cx="0" cy="0"/>
          <a:chOff x="0" y="0"/>
          <a:chExt cx="0" cy="0"/>
        </a:xfrm>
      </p:grpSpPr>
      <p:sp>
        <p:nvSpPr>
          <p:cNvPr id="91" name="Τίτλος ενότητας"/>
          <p:cNvSpPr txBox="1">
            <a:spLocks noGrp="1"/>
          </p:cNvSpPr>
          <p:nvPr>
            <p:ph type="title" hasCustomPrompt="1"/>
          </p:nvPr>
        </p:nvSpPr>
        <p:spPr>
          <a:xfrm>
            <a:off x="1206496" y="4533900"/>
            <a:ext cx="21971005"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Τίτλος ενότητας</a:t>
            </a:r>
          </a:p>
        </p:txBody>
      </p:sp>
      <p:sp>
        <p:nvSpPr>
          <p:cNvPr id="92" name="Αριθμός σλάιντ"/>
          <p:cNvSpPr txBox="1">
            <a:spLocks noGrp="1"/>
          </p:cNvSpPr>
          <p:nvPr>
            <p:ph type="sldNum" sz="quarter" idx="2"/>
          </p:nvPr>
        </p:nvSpPr>
        <p:spPr>
          <a:xfrm>
            <a:off x="12001500" y="13085233"/>
            <a:ext cx="368504"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Μόνο τίτλος">
    <p:spTree>
      <p:nvGrpSpPr>
        <p:cNvPr id="1" name=""/>
        <p:cNvGrpSpPr/>
        <p:nvPr/>
      </p:nvGrpSpPr>
      <p:grpSpPr>
        <a:xfrm>
          <a:off x="0" y="0"/>
          <a:ext cx="0" cy="0"/>
          <a:chOff x="0" y="0"/>
          <a:chExt cx="0" cy="0"/>
        </a:xfrm>
      </p:grpSpPr>
      <p:sp>
        <p:nvSpPr>
          <p:cNvPr id="99" name="Τίτλος σλάιντ"/>
          <p:cNvSpPr txBox="1">
            <a:spLocks noGrp="1"/>
          </p:cNvSpPr>
          <p:nvPr>
            <p:ph type="title" hasCustomPrompt="1"/>
          </p:nvPr>
        </p:nvSpPr>
        <p:spPr>
          <a:xfrm>
            <a:off x="1206500" y="1079500"/>
            <a:ext cx="21971000" cy="1434951"/>
          </a:xfrm>
          <a:prstGeom prst="rect">
            <a:avLst/>
          </a:prstGeom>
        </p:spPr>
        <p:txBody>
          <a:bodyPr/>
          <a:lstStyle/>
          <a:p>
            <a:r>
              <a:t>Τίτλος σλάιντ</a:t>
            </a:r>
          </a:p>
        </p:txBody>
      </p:sp>
      <p:sp>
        <p:nvSpPr>
          <p:cNvPr id="100"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10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Ατζέντα">
    <p:spTree>
      <p:nvGrpSpPr>
        <p:cNvPr id="1" name=""/>
        <p:cNvGrpSpPr/>
        <p:nvPr/>
      </p:nvGrpSpPr>
      <p:grpSpPr>
        <a:xfrm>
          <a:off x="0" y="0"/>
          <a:ext cx="0" cy="0"/>
          <a:chOff x="0" y="0"/>
          <a:chExt cx="0" cy="0"/>
        </a:xfrm>
      </p:grpSpPr>
      <p:sp>
        <p:nvSpPr>
          <p:cNvPr id="108" name="Τίτλος ατζέντας"/>
          <p:cNvSpPr txBox="1">
            <a:spLocks noGrp="1"/>
          </p:cNvSpPr>
          <p:nvPr>
            <p:ph type="title" hasCustomPrompt="1"/>
          </p:nvPr>
        </p:nvSpPr>
        <p:spPr>
          <a:xfrm>
            <a:off x="1206500" y="1079500"/>
            <a:ext cx="21971000" cy="1435100"/>
          </a:xfrm>
          <a:prstGeom prst="rect">
            <a:avLst/>
          </a:prstGeom>
        </p:spPr>
        <p:txBody>
          <a:bodyPr/>
          <a:lstStyle/>
          <a:p>
            <a:r>
              <a:t>Τίτλος ατζέντας</a:t>
            </a:r>
          </a:p>
        </p:txBody>
      </p:sp>
      <p:sp>
        <p:nvSpPr>
          <p:cNvPr id="109"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ατζέντας</a:t>
            </a:r>
          </a:p>
          <a:p>
            <a:pPr lvl="1"/>
            <a:endParaRPr/>
          </a:p>
          <a:p>
            <a:pPr lvl="2"/>
            <a:endParaRPr/>
          </a:p>
          <a:p>
            <a:pPr lvl="3"/>
            <a:endParaRPr/>
          </a:p>
          <a:p>
            <a:pPr lvl="4"/>
            <a:endParaRPr/>
          </a:p>
        </p:txBody>
      </p:sp>
      <p:sp>
        <p:nvSpPr>
          <p:cNvPr id="110" name="Επίπεδο κύριου τμήματος ένα…"/>
          <p:cNvSpPr txBox="1">
            <a:spLocks noGrp="1"/>
          </p:cNvSpPr>
          <p:nvPr>
            <p:ph type="body" idx="21" hasCustomPrompt="1"/>
          </p:nvPr>
        </p:nvSpPr>
        <p:spPr>
          <a:xfrm>
            <a:off x="1206500" y="4248503"/>
            <a:ext cx="21971000" cy="8256015"/>
          </a:xfrm>
          <a:prstGeom prst="rect">
            <a:avLst/>
          </a:prstGeom>
        </p:spPr>
        <p:txBody>
          <a:bodyPr numCol="1" spcCol="38100"/>
          <a:lstStyle>
            <a:lvl1pPr marL="0" indent="0" defTabSz="825500">
              <a:lnSpc>
                <a:spcPct val="100000"/>
              </a:lnSpc>
              <a:spcBef>
                <a:spcPts val="1800"/>
              </a:spcBef>
              <a:buSzTx/>
              <a:buNone/>
              <a:defRPr sz="5500" spc="-99"/>
            </a:lvl1pPr>
          </a:lstStyle>
          <a:p>
            <a:r>
              <a:t>Θέματα ατζέντας</a:t>
            </a:r>
          </a:p>
        </p:txBody>
      </p:sp>
      <p:sp>
        <p:nvSpPr>
          <p:cNvPr id="11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Επίπεδο κύριου τμήματος ένα…"/>
          <p:cNvSpPr txBox="1">
            <a:spLocks noGrp="1"/>
          </p:cNvSpPr>
          <p:nvPr>
            <p:ph type="body" idx="1"/>
          </p:nvPr>
        </p:nvSpPr>
        <p:spPr>
          <a:xfrm>
            <a:off x="1206500" y="4248503"/>
            <a:ext cx="21971000" cy="82560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numCol="2" spcCol="1098550">
            <a:normAutofit/>
          </a:bodyPr>
          <a:lstStyle/>
          <a:p>
            <a:r>
              <a:t>Κείμενο κουκκίδων σλάιντ</a:t>
            </a:r>
          </a:p>
          <a:p>
            <a:pPr lvl="1"/>
            <a:endParaRPr/>
          </a:p>
          <a:p>
            <a:pPr lvl="2"/>
            <a:endParaRPr/>
          </a:p>
          <a:p>
            <a:pPr lvl="3"/>
            <a:endParaRPr/>
          </a:p>
          <a:p>
            <a:pPr lvl="4"/>
            <a:endParaRPr/>
          </a:p>
        </p:txBody>
      </p:sp>
      <p:sp>
        <p:nvSpPr>
          <p:cNvPr id="3" name="Κείμενο τίτλου"/>
          <p:cNvSpPr txBox="1">
            <a:spLocks noGrp="1"/>
          </p:cNvSpPr>
          <p:nvPr>
            <p:ph type="title"/>
          </p:nvPr>
        </p:nvSpPr>
        <p:spPr>
          <a:xfrm>
            <a:off x="3653366" y="2743200"/>
            <a:ext cx="19507201" cy="15053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Κείμενο τίτλου</a:t>
            </a:r>
          </a:p>
        </p:txBody>
      </p:sp>
      <p:sp>
        <p:nvSpPr>
          <p:cNvPr id="4" name="Αριθμός σλάιντ"/>
          <p:cNvSpPr txBox="1">
            <a:spLocks noGrp="1"/>
          </p:cNvSpPr>
          <p:nvPr>
            <p:ph type="sldNum" sz="quarter" idx="2"/>
          </p:nvPr>
        </p:nvSpPr>
        <p:spPr>
          <a:xfrm>
            <a:off x="12001500" y="13080999"/>
            <a:ext cx="368504"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atin typeface="+mn-lt"/>
                <a:ea typeface="+mn-ea"/>
                <a:cs typeface="+mn-cs"/>
                <a:sym typeface="Helvetica Neue"/>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transition spd="med"/>
  <p:txStyles>
    <p:title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9.svg"/><Relationship Id="rId7" Type="http://schemas.openxmlformats.org/officeDocument/2006/relationships/image" Target="../media/image43.sv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41.sv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8" Type="http://schemas.openxmlformats.org/officeDocument/2006/relationships/image" Target="../media/image50.svg"/><Relationship Id="rId13" Type="http://schemas.openxmlformats.org/officeDocument/2006/relationships/image" Target="../media/image29.png"/><Relationship Id="rId18" Type="http://schemas.openxmlformats.org/officeDocument/2006/relationships/image" Target="../media/image60.svg"/><Relationship Id="rId3" Type="http://schemas.openxmlformats.org/officeDocument/2006/relationships/image" Target="../media/image45.svg"/><Relationship Id="rId7" Type="http://schemas.openxmlformats.org/officeDocument/2006/relationships/image" Target="../media/image26.png"/><Relationship Id="rId12" Type="http://schemas.openxmlformats.org/officeDocument/2006/relationships/image" Target="../media/image54.svg"/><Relationship Id="rId17" Type="http://schemas.openxmlformats.org/officeDocument/2006/relationships/image" Target="../media/image31.png"/><Relationship Id="rId2" Type="http://schemas.openxmlformats.org/officeDocument/2006/relationships/image" Target="../media/image23.png"/><Relationship Id="rId16" Type="http://schemas.openxmlformats.org/officeDocument/2006/relationships/image" Target="../media/image58.svg"/><Relationship Id="rId20" Type="http://schemas.openxmlformats.org/officeDocument/2006/relationships/image" Target="../media/image62.svg"/><Relationship Id="rId1" Type="http://schemas.openxmlformats.org/officeDocument/2006/relationships/slideLayout" Target="../slideLayouts/slideLayout2.xml"/><Relationship Id="rId6" Type="http://schemas.openxmlformats.org/officeDocument/2006/relationships/image" Target="../media/image48.svg"/><Relationship Id="rId11" Type="http://schemas.openxmlformats.org/officeDocument/2006/relationships/image" Target="../media/image28.png"/><Relationship Id="rId5" Type="http://schemas.openxmlformats.org/officeDocument/2006/relationships/image" Target="../media/image25.png"/><Relationship Id="rId15" Type="http://schemas.openxmlformats.org/officeDocument/2006/relationships/image" Target="../media/image30.png"/><Relationship Id="rId10" Type="http://schemas.openxmlformats.org/officeDocument/2006/relationships/image" Target="../media/image52.svg"/><Relationship Id="rId19" Type="http://schemas.openxmlformats.org/officeDocument/2006/relationships/image" Target="../media/image32.png"/><Relationship Id="rId4" Type="http://schemas.openxmlformats.org/officeDocument/2006/relationships/image" Target="../media/image24.png"/><Relationship Id="rId9" Type="http://schemas.openxmlformats.org/officeDocument/2006/relationships/image" Target="../media/image27.png"/><Relationship Id="rId14" Type="http://schemas.openxmlformats.org/officeDocument/2006/relationships/image" Target="../media/image56.svg"/></Relationships>
</file>

<file path=ppt/slides/_rels/slide14.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19.svg"/><Relationship Id="rId7" Type="http://schemas.openxmlformats.org/officeDocument/2006/relationships/image" Target="../media/image66.sv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34.png"/><Relationship Id="rId11" Type="http://schemas.openxmlformats.org/officeDocument/2006/relationships/image" Target="../media/image69.svg"/><Relationship Id="rId5" Type="http://schemas.openxmlformats.org/officeDocument/2006/relationships/image" Target="../media/image64.svg"/><Relationship Id="rId10" Type="http://schemas.openxmlformats.org/officeDocument/2006/relationships/image" Target="../media/image7.png"/><Relationship Id="rId4" Type="http://schemas.openxmlformats.org/officeDocument/2006/relationships/image" Target="../media/image33.png"/><Relationship Id="rId9" Type="http://schemas.openxmlformats.org/officeDocument/2006/relationships/image" Target="../media/image68.svg"/></Relationships>
</file>

<file path=ppt/slides/_rels/slide15.xml.rels><?xml version="1.0" encoding="UTF-8" standalone="yes"?>
<Relationships xmlns="http://schemas.openxmlformats.org/package/2006/relationships"><Relationship Id="rId8" Type="http://schemas.openxmlformats.org/officeDocument/2006/relationships/image" Target="../media/image72.svg"/><Relationship Id="rId3" Type="http://schemas.openxmlformats.org/officeDocument/2006/relationships/image" Target="../media/image64.svg"/><Relationship Id="rId7" Type="http://schemas.openxmlformats.org/officeDocument/2006/relationships/image" Target="../media/image36.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70.svg"/><Relationship Id="rId5" Type="http://schemas.openxmlformats.org/officeDocument/2006/relationships/image" Target="../media/image66.svg"/><Relationship Id="rId4" Type="http://schemas.openxmlformats.org/officeDocument/2006/relationships/image" Target="../media/image34.png"/></Relationships>
</file>

<file path=ppt/slides/_rels/slide16.xml.rels><?xml version="1.0" encoding="UTF-8" standalone="yes"?>
<Relationships xmlns="http://schemas.openxmlformats.org/package/2006/relationships"><Relationship Id="rId3" Type="http://schemas.openxmlformats.org/officeDocument/2006/relationships/image" Target="../media/image74.svg"/><Relationship Id="rId2" Type="http://schemas.openxmlformats.org/officeDocument/2006/relationships/image" Target="../media/image37.png"/><Relationship Id="rId1" Type="http://schemas.openxmlformats.org/officeDocument/2006/relationships/slideLayout" Target="../slideLayouts/slideLayout2.xml"/><Relationship Id="rId5" Type="http://schemas.openxmlformats.org/officeDocument/2006/relationships/image" Target="../media/image76.svg"/><Relationship Id="rId4" Type="http://schemas.openxmlformats.org/officeDocument/2006/relationships/image" Target="../media/image38.png"/></Relationships>
</file>

<file path=ppt/slides/_rels/slide17.xml.rels><?xml version="1.0" encoding="UTF-8" standalone="yes"?>
<Relationships xmlns="http://schemas.openxmlformats.org/package/2006/relationships"><Relationship Id="rId3" Type="http://schemas.openxmlformats.org/officeDocument/2006/relationships/image" Target="../media/image29.svg"/><Relationship Id="rId7" Type="http://schemas.openxmlformats.org/officeDocument/2006/relationships/image" Target="../media/image33.sv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31.svg"/><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4.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15.svg"/><Relationship Id="rId4" Type="http://schemas.openxmlformats.org/officeDocument/2006/relationships/image" Target="../media/image8.png"/><Relationship Id="rId9" Type="http://schemas.openxmlformats.org/officeDocument/2006/relationships/image" Target="../media/image19.svg"/></Relationships>
</file>

<file path=ppt/slides/_rels/slide5.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25.svg"/><Relationship Id="rId4" Type="http://schemas.openxmlformats.org/officeDocument/2006/relationships/image" Target="../media/image13.png"/><Relationship Id="rId9" Type="http://schemas.openxmlformats.org/officeDocument/2006/relationships/image" Target="../media/image11.svg"/></Relationships>
</file>

<file path=ppt/slides/_rels/slide7.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29.svg"/><Relationship Id="rId7" Type="http://schemas.openxmlformats.org/officeDocument/2006/relationships/image" Target="../media/image33.sv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31.svg"/><Relationship Id="rId4" Type="http://schemas.openxmlformats.org/officeDocument/2006/relationships/image" Target="../media/image16.png"/><Relationship Id="rId9" Type="http://schemas.openxmlformats.org/officeDocument/2006/relationships/image" Target="../media/image35.svg"/></Relationships>
</file>

<file path=ppt/slides/_rels/slide8.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E5D07095-DAF5-0EC0-B0D6-3E8221BAA633}"/>
              </a:ext>
            </a:extLst>
          </p:cNvPr>
          <p:cNvSpPr/>
          <p:nvPr/>
        </p:nvSpPr>
        <p:spPr>
          <a:xfrm>
            <a:off x="0" y="0"/>
            <a:ext cx="24384000" cy="13716000"/>
          </a:xfrm>
          <a:prstGeom prst="rect">
            <a:avLst/>
          </a:prstGeom>
          <a:solidFill>
            <a:srgbClr val="D0D6DC"/>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90" name="Τίτλος παρουσίασης"/>
          <p:cNvSpPr txBox="1">
            <a:spLocks noGrp="1"/>
          </p:cNvSpPr>
          <p:nvPr>
            <p:ph type="title"/>
          </p:nvPr>
        </p:nvSpPr>
        <p:spPr>
          <a:xfrm>
            <a:off x="662209" y="875479"/>
            <a:ext cx="21971008" cy="7302936"/>
          </a:xfrm>
          <a:prstGeom prst="rect">
            <a:avLst/>
          </a:prstGeom>
        </p:spPr>
        <p:txBody>
          <a:bodyPr>
            <a:noAutofit/>
          </a:bodyPr>
          <a:lstStyle/>
          <a:p>
            <a:pPr algn="ctr">
              <a:lnSpc>
                <a:spcPts val="20000"/>
              </a:lnSpc>
            </a:pPr>
            <a:r>
              <a:rPr lang="el-GR" sz="11500" kern="100" dirty="0">
                <a:solidFill>
                  <a:srgbClr val="0039F4"/>
                </a:solidFill>
                <a:latin typeface="Aptos" panose="020B0004020202020204" pitchFamily="34" charset="0"/>
                <a:ea typeface="Calibri" panose="020F0502020204030204" pitchFamily="34" charset="0"/>
                <a:cs typeface="Times New Roman" panose="02020603050405020304" pitchFamily="18" charset="0"/>
              </a:rPr>
              <a:t>Δέσμη </a:t>
            </a:r>
            <a:r>
              <a:rPr lang="el-GR" sz="11500" kern="100" dirty="0" err="1">
                <a:solidFill>
                  <a:srgbClr val="0039F4"/>
                </a:solidFill>
                <a:latin typeface="Aptos" panose="020B0004020202020204" pitchFamily="34" charset="0"/>
                <a:ea typeface="Calibri" panose="020F0502020204030204" pitchFamily="34" charset="0"/>
                <a:cs typeface="Times New Roman" panose="02020603050405020304" pitchFamily="18" charset="0"/>
              </a:rPr>
              <a:t>Στοχευμένων</a:t>
            </a:r>
            <a:r>
              <a:rPr lang="el-GR" sz="11500" kern="100" dirty="0">
                <a:solidFill>
                  <a:srgbClr val="0039F4"/>
                </a:solidFill>
                <a:latin typeface="Aptos" panose="020B0004020202020204" pitchFamily="34" charset="0"/>
                <a:ea typeface="Calibri" panose="020F0502020204030204" pitchFamily="34" charset="0"/>
                <a:cs typeface="Times New Roman" panose="02020603050405020304" pitchFamily="18" charset="0"/>
              </a:rPr>
              <a:t> Μέτρων Στήριξης των Πολιτών για το δίμηνο Απριλίου – Μαΐου 2026</a:t>
            </a:r>
            <a:endParaRPr sz="18000" dirty="0"/>
          </a:p>
        </p:txBody>
      </p:sp>
      <p:grpSp>
        <p:nvGrpSpPr>
          <p:cNvPr id="12" name="Ομάδα 32">
            <a:extLst>
              <a:ext uri="{FF2B5EF4-FFF2-40B4-BE49-F238E27FC236}">
                <a16:creationId xmlns:a16="http://schemas.microsoft.com/office/drawing/2014/main" xmlns="" id="{EA15338A-79C9-D516-BFB5-C70364B7B1C9}"/>
              </a:ext>
            </a:extLst>
          </p:cNvPr>
          <p:cNvGrpSpPr/>
          <p:nvPr/>
        </p:nvGrpSpPr>
        <p:grpSpPr>
          <a:xfrm>
            <a:off x="6081474" y="10163848"/>
            <a:ext cx="11817711" cy="2866352"/>
            <a:chOff x="6902537" y="38580"/>
            <a:chExt cx="2304407" cy="572700"/>
          </a:xfrm>
        </p:grpSpPr>
        <p:sp>
          <p:nvSpPr>
            <p:cNvPr id="13" name="Google Shape;95;p11">
              <a:extLst>
                <a:ext uri="{FF2B5EF4-FFF2-40B4-BE49-F238E27FC236}">
                  <a16:creationId xmlns:a16="http://schemas.microsoft.com/office/drawing/2014/main" xmlns="" id="{0D049E7E-B45A-C36A-1EB5-89D5C8136C32}"/>
                </a:ext>
              </a:extLst>
            </p:cNvPr>
            <p:cNvSpPr txBox="1"/>
            <p:nvPr/>
          </p:nvSpPr>
          <p:spPr>
            <a:xfrm>
              <a:off x="7558252" y="38580"/>
              <a:ext cx="1648692" cy="436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l-GR" sz="4400" b="1" dirty="0">
                  <a:solidFill>
                    <a:srgbClr val="005E88"/>
                  </a:solidFill>
                  <a:latin typeface="urbanist" panose="020B0604020202020204" charset="0"/>
                  <a:cs typeface="urbanist" panose="020B0604020202020204" charset="0"/>
                </a:rPr>
                <a:t>ΕΛΛΗΝΙΚΗ ΔΗΜΟΚΡΑΤΙΑ</a:t>
              </a:r>
              <a:endParaRPr sz="4400" b="1" i="0" u="none" strike="noStrike" cap="none" dirty="0">
                <a:solidFill>
                  <a:srgbClr val="005E88"/>
                </a:solidFill>
                <a:latin typeface="urbanist" panose="020B0604020202020204" charset="0"/>
                <a:cs typeface="urbanist" panose="020B0604020202020204" charset="0"/>
                <a:sym typeface="Arial"/>
              </a:endParaRPr>
            </a:p>
            <a:p>
              <a:pPr marL="0" marR="0" lvl="0" indent="0" algn="l" rtl="0">
                <a:lnSpc>
                  <a:spcPct val="100000"/>
                </a:lnSpc>
                <a:spcBef>
                  <a:spcPts val="0"/>
                </a:spcBef>
                <a:spcAft>
                  <a:spcPts val="0"/>
                </a:spcAft>
                <a:buNone/>
              </a:pPr>
              <a:r>
                <a:rPr lang="el-GR" sz="4400" dirty="0">
                  <a:solidFill>
                    <a:srgbClr val="005E88"/>
                  </a:solidFill>
                  <a:latin typeface="urbanist" panose="020B0604020202020204" charset="0"/>
                  <a:cs typeface="urbanist" panose="020B0604020202020204" charset="0"/>
                </a:rPr>
                <a:t>Υπουργείο Εθνικής Οικονομίας </a:t>
              </a:r>
            </a:p>
            <a:p>
              <a:pPr marL="0" marR="0" lvl="0" indent="0" algn="l" rtl="0">
                <a:lnSpc>
                  <a:spcPct val="100000"/>
                </a:lnSpc>
                <a:spcBef>
                  <a:spcPts val="0"/>
                </a:spcBef>
                <a:spcAft>
                  <a:spcPts val="0"/>
                </a:spcAft>
                <a:buNone/>
              </a:pPr>
              <a:r>
                <a:rPr lang="el-GR" sz="4400" dirty="0">
                  <a:solidFill>
                    <a:srgbClr val="005E88"/>
                  </a:solidFill>
                  <a:latin typeface="urbanist" panose="020B0604020202020204" charset="0"/>
                  <a:cs typeface="urbanist" panose="020B0604020202020204" charset="0"/>
                </a:rPr>
                <a:t>και Οικονομικών</a:t>
              </a:r>
              <a:endParaRPr sz="4400" b="0" i="0" u="none" strike="noStrike" cap="none" dirty="0">
                <a:solidFill>
                  <a:srgbClr val="005E88"/>
                </a:solidFill>
                <a:latin typeface="urbanist" panose="020B0604020202020204" charset="0"/>
                <a:cs typeface="urbanist" panose="020B0604020202020204" charset="0"/>
                <a:sym typeface="Arial"/>
              </a:endParaRPr>
            </a:p>
          </p:txBody>
        </p:sp>
        <p:pic>
          <p:nvPicPr>
            <p:cNvPr id="14" name="Picture 2" descr="Εικόνα που μεταφορτώθηκε">
              <a:extLst>
                <a:ext uri="{FF2B5EF4-FFF2-40B4-BE49-F238E27FC236}">
                  <a16:creationId xmlns:a16="http://schemas.microsoft.com/office/drawing/2014/main" xmlns="" id="{7AB09F1B-1D70-BC12-5589-86353F4743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02537" y="38580"/>
              <a:ext cx="589288" cy="572700"/>
            </a:xfrm>
            <a:prstGeom prst="rect">
              <a:avLst/>
            </a:prstGeom>
            <a:noFill/>
            <a:extLst>
              <a:ext uri="{909E8E84-426E-40DD-AFC4-6F175D3DCCD1}">
                <a14:hiddenFill xmlns:a14="http://schemas.microsoft.com/office/drawing/2010/main">
                  <a:solidFill>
                    <a:srgbClr val="FFFFFF"/>
                  </a:solidFill>
                </a14:hiddenFill>
              </a:ext>
            </a:extLst>
          </p:spPr>
        </p:pic>
      </p:grpSp>
      <p:pic>
        <p:nvPicPr>
          <p:cNvPr id="16" name="Graphic 15" descr="Water with solid fill">
            <a:extLst>
              <a:ext uri="{FF2B5EF4-FFF2-40B4-BE49-F238E27FC236}">
                <a16:creationId xmlns:a16="http://schemas.microsoft.com/office/drawing/2014/main" xmlns="" id="{EDC530DB-DEAC-7869-3A07-10F0D2B09E2B}"/>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8716555" y="0"/>
            <a:ext cx="6270694" cy="6270694"/>
          </a:xfrm>
          <a:prstGeom prst="rect">
            <a:avLst/>
          </a:prstGeom>
        </p:spPr>
      </p:pic>
      <p:pic>
        <p:nvPicPr>
          <p:cNvPr id="17" name="Graphic 16" descr="Water with solid fill">
            <a:extLst>
              <a:ext uri="{FF2B5EF4-FFF2-40B4-BE49-F238E27FC236}">
                <a16:creationId xmlns:a16="http://schemas.microsoft.com/office/drawing/2014/main" xmlns="" id="{7E7727F6-3055-3470-1D96-21F4578606E7}"/>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603249" y="2242457"/>
            <a:ext cx="6270694" cy="6270694"/>
          </a:xfrm>
          <a:prstGeom prst="rect">
            <a:avLst/>
          </a:prstGeom>
        </p:spPr>
      </p:pic>
      <p:pic>
        <p:nvPicPr>
          <p:cNvPr id="18" name="Graphic 17" descr="Water with solid fill">
            <a:extLst>
              <a:ext uri="{FF2B5EF4-FFF2-40B4-BE49-F238E27FC236}">
                <a16:creationId xmlns:a16="http://schemas.microsoft.com/office/drawing/2014/main" xmlns="" id="{27B6A40B-ACE4-EDD4-67D2-9B34D68E2D42}"/>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551976" y="-414477"/>
            <a:ext cx="6270694" cy="6270694"/>
          </a:xfrm>
          <a:prstGeom prst="rect">
            <a:avLst/>
          </a:prstGeom>
        </p:spPr>
      </p:pic>
      <p:pic>
        <p:nvPicPr>
          <p:cNvPr id="19" name="Graphic 18" descr="Water with solid fill">
            <a:extLst>
              <a:ext uri="{FF2B5EF4-FFF2-40B4-BE49-F238E27FC236}">
                <a16:creationId xmlns:a16="http://schemas.microsoft.com/office/drawing/2014/main" xmlns="" id="{3B078334-15E2-5269-1A00-FE2D489E39F2}"/>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11832641" y="2215505"/>
            <a:ext cx="6270694" cy="6270694"/>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DE53546-D614-BA7A-1360-1B668BCCA23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2242CD0D-DE51-7007-050A-0D198B50D5EC}"/>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ED7C22F6-25B8-238A-CB61-33D161DD03CB}"/>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Επιδοτείται το </a:t>
            </a:r>
            <a:r>
              <a:rPr lang="el-GR" sz="6000" b="0" dirty="0" err="1">
                <a:solidFill>
                  <a:schemeClr val="bg1">
                    <a:lumMod val="95000"/>
                  </a:schemeClr>
                </a:solidFill>
                <a:latin typeface="Arial Nova Light" panose="020B0304020202020204" pitchFamily="34" charset="0"/>
                <a:cs typeface="Arial" panose="020B0604020202020204" pitchFamily="34" charset="0"/>
              </a:rPr>
              <a:t>diesel</a:t>
            </a:r>
            <a:r>
              <a:rPr lang="el-GR" sz="6000" b="0" dirty="0">
                <a:solidFill>
                  <a:schemeClr val="bg1">
                    <a:lumMod val="95000"/>
                  </a:schemeClr>
                </a:solidFill>
                <a:latin typeface="Arial Nova Light" panose="020B0304020202020204" pitchFamily="34" charset="0"/>
                <a:cs typeface="Arial" panose="020B0604020202020204" pitchFamily="34" charset="0"/>
              </a:rPr>
              <a:t> κίνησης στο δίκτυο διανομής με 16 λεπτά το λίτρο, έτσι ώστε το όφελος στην τελική τιμή με ΦΠΑ να ανέλθει σε 20 λεπτά το λίτρο.</a:t>
            </a:r>
          </a:p>
        </p:txBody>
      </p:sp>
      <p:sp>
        <p:nvSpPr>
          <p:cNvPr id="2" name="Google Shape;8784;p176">
            <a:extLst>
              <a:ext uri="{FF2B5EF4-FFF2-40B4-BE49-F238E27FC236}">
                <a16:creationId xmlns:a16="http://schemas.microsoft.com/office/drawing/2014/main" xmlns="" id="{E1B6A8F4-EEE9-76D6-AC8E-A85EBC65C27E}"/>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7147977D-2E46-EB32-0153-91D49C4A7A7E}"/>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01</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A8B5CFE1-ED71-6FDB-F55D-771674E19F1F}"/>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
        <p:nvSpPr>
          <p:cNvPr id="16" name="Arrow: Notched Right 15">
            <a:extLst>
              <a:ext uri="{FF2B5EF4-FFF2-40B4-BE49-F238E27FC236}">
                <a16:creationId xmlns:a16="http://schemas.microsoft.com/office/drawing/2014/main" xmlns="" id="{4349A0D8-A35E-0F24-296E-92720F0BE8A0}"/>
              </a:ext>
            </a:extLst>
          </p:cNvPr>
          <p:cNvSpPr/>
          <p:nvPr/>
        </p:nvSpPr>
        <p:spPr>
          <a:xfrm>
            <a:off x="7160988" y="7154702"/>
            <a:ext cx="132624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7" name="Arrow: Notched Right 16">
            <a:extLst>
              <a:ext uri="{FF2B5EF4-FFF2-40B4-BE49-F238E27FC236}">
                <a16:creationId xmlns:a16="http://schemas.microsoft.com/office/drawing/2014/main" xmlns="" id="{BCD125D2-6436-C296-03A3-F9492243DCBC}"/>
              </a:ext>
            </a:extLst>
          </p:cNvPr>
          <p:cNvSpPr/>
          <p:nvPr/>
        </p:nvSpPr>
        <p:spPr>
          <a:xfrm rot="10800000">
            <a:off x="3259301" y="7154702"/>
            <a:ext cx="1352620"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8" name="Arrow: Notched Right 17">
            <a:extLst>
              <a:ext uri="{FF2B5EF4-FFF2-40B4-BE49-F238E27FC236}">
                <a16:creationId xmlns:a16="http://schemas.microsoft.com/office/drawing/2014/main" xmlns="" id="{57130805-D463-F0F3-10F7-5B8F3871482B}"/>
              </a:ext>
            </a:extLst>
          </p:cNvPr>
          <p:cNvSpPr/>
          <p:nvPr/>
        </p:nvSpPr>
        <p:spPr>
          <a:xfrm>
            <a:off x="12161638" y="9841260"/>
            <a:ext cx="1793359"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9" name="Arrow: Notched Right 18">
            <a:extLst>
              <a:ext uri="{FF2B5EF4-FFF2-40B4-BE49-F238E27FC236}">
                <a16:creationId xmlns:a16="http://schemas.microsoft.com/office/drawing/2014/main" xmlns="" id="{30326D8D-FE78-3709-72E9-9ADE1254D270}"/>
              </a:ext>
            </a:extLst>
          </p:cNvPr>
          <p:cNvSpPr/>
          <p:nvPr/>
        </p:nvSpPr>
        <p:spPr>
          <a:xfrm rot="10800000">
            <a:off x="3281072" y="9891527"/>
            <a:ext cx="1789498"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cxnSp>
        <p:nvCxnSpPr>
          <p:cNvPr id="21" name="Straight Connector 20">
            <a:extLst>
              <a:ext uri="{FF2B5EF4-FFF2-40B4-BE49-F238E27FC236}">
                <a16:creationId xmlns:a16="http://schemas.microsoft.com/office/drawing/2014/main" xmlns="" id="{06D0BAA3-1E39-F669-93AA-EFEBCA16C62D}"/>
              </a:ext>
            </a:extLst>
          </p:cNvPr>
          <p:cNvCxnSpPr>
            <a:cxnSpLocks/>
          </p:cNvCxnSpPr>
          <p:nvPr/>
        </p:nvCxnSpPr>
        <p:spPr>
          <a:xfrm>
            <a:off x="3060700" y="6500024"/>
            <a:ext cx="0" cy="573551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xmlns="" id="{5CC4CF1C-BEE2-E0E3-F1F8-CD9CE538CF32}"/>
              </a:ext>
            </a:extLst>
          </p:cNvPr>
          <p:cNvCxnSpPr>
            <a:cxnSpLocks/>
          </p:cNvCxnSpPr>
          <p:nvPr/>
        </p:nvCxnSpPr>
        <p:spPr>
          <a:xfrm>
            <a:off x="8712209" y="6727787"/>
            <a:ext cx="0" cy="314196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xmlns="" id="{0CF561BC-5E06-D1EE-C1B8-436138742B53}"/>
              </a:ext>
            </a:extLst>
          </p:cNvPr>
          <p:cNvCxnSpPr>
            <a:cxnSpLocks/>
          </p:cNvCxnSpPr>
          <p:nvPr/>
        </p:nvCxnSpPr>
        <p:spPr>
          <a:xfrm>
            <a:off x="14185899" y="6749557"/>
            <a:ext cx="0" cy="5464215"/>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xmlns="" id="{CB7A7951-86CE-EA91-CDA7-0D8CD91B8719}"/>
              </a:ext>
            </a:extLst>
          </p:cNvPr>
          <p:cNvSpPr txBox="1"/>
          <p:nvPr/>
        </p:nvSpPr>
        <p:spPr>
          <a:xfrm>
            <a:off x="2155080" y="5732634"/>
            <a:ext cx="2263171"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1 Απρ</a:t>
            </a:r>
            <a:endParaRPr kumimoji="0" lang="x-none"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xmlns="" id="{2D58BED8-3010-DB28-A613-214F02DDB108}"/>
              </a:ext>
            </a:extLst>
          </p:cNvPr>
          <p:cNvSpPr txBox="1"/>
          <p:nvPr/>
        </p:nvSpPr>
        <p:spPr>
          <a:xfrm>
            <a:off x="7994184" y="5764519"/>
            <a:ext cx="2263171"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30 Απρ</a:t>
            </a:r>
            <a:endParaRPr kumimoji="0" lang="x-none"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6" name="TextBox 25">
            <a:extLst>
              <a:ext uri="{FF2B5EF4-FFF2-40B4-BE49-F238E27FC236}">
                <a16:creationId xmlns:a16="http://schemas.microsoft.com/office/drawing/2014/main" xmlns="" id="{71F6E59C-DA5B-81DA-D43D-B7B80E721EF5}"/>
              </a:ext>
            </a:extLst>
          </p:cNvPr>
          <p:cNvSpPr txBox="1"/>
          <p:nvPr/>
        </p:nvSpPr>
        <p:spPr>
          <a:xfrm>
            <a:off x="12705441" y="5732634"/>
            <a:ext cx="2677160"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lang="el-GR" dirty="0">
                <a:solidFill>
                  <a:schemeClr val="bg1">
                    <a:lumMod val="85000"/>
                  </a:schemeClr>
                </a:solidFill>
              </a:rPr>
              <a:t>3</a:t>
            </a: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1 Μαΐου</a:t>
            </a:r>
            <a:endParaRPr kumimoji="0" lang="x-none"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7" name="TextBox 26">
            <a:extLst>
              <a:ext uri="{FF2B5EF4-FFF2-40B4-BE49-F238E27FC236}">
                <a16:creationId xmlns:a16="http://schemas.microsoft.com/office/drawing/2014/main" xmlns="" id="{BA2A8547-4A6C-103E-4871-7213F8656312}"/>
              </a:ext>
            </a:extLst>
          </p:cNvPr>
          <p:cNvSpPr txBox="1"/>
          <p:nvPr/>
        </p:nvSpPr>
        <p:spPr>
          <a:xfrm>
            <a:off x="4374538" y="6916801"/>
            <a:ext cx="2786450"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0"/>
              </a:spcBef>
              <a:spcAft>
                <a:spcPts val="0"/>
              </a:spcAft>
              <a:buClrTx/>
              <a:buSzTx/>
              <a:buFontTx/>
              <a:buNone/>
              <a:tabLst/>
            </a:pPr>
            <a:r>
              <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rPr>
              <a:t>Αρχική </a:t>
            </a:r>
          </a:p>
          <a:p>
            <a:pPr marL="0" marR="0" indent="0" algn="ctr" defTabSz="2438337" rtl="0" fontAlgn="auto" latinLnBrk="0" hangingPunct="0">
              <a:lnSpc>
                <a:spcPct val="90000"/>
              </a:lnSpc>
              <a:spcBef>
                <a:spcPts val="0"/>
              </a:spcBef>
              <a:spcAft>
                <a:spcPts val="0"/>
              </a:spcAft>
              <a:buClrTx/>
              <a:buSzTx/>
              <a:buFontTx/>
              <a:buNone/>
              <a:tabLst/>
            </a:pPr>
            <a:r>
              <a:rPr lang="el-GR" sz="4000" dirty="0">
                <a:solidFill>
                  <a:schemeClr val="bg1">
                    <a:lumMod val="85000"/>
                  </a:schemeClr>
                </a:solidFill>
              </a:rPr>
              <a:t>Διάρκεια</a:t>
            </a:r>
            <a:endPar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8" name="TextBox 27">
            <a:extLst>
              <a:ext uri="{FF2B5EF4-FFF2-40B4-BE49-F238E27FC236}">
                <a16:creationId xmlns:a16="http://schemas.microsoft.com/office/drawing/2014/main" xmlns="" id="{C4B846D9-8FB7-9745-02A7-57C08DFDDEE5}"/>
              </a:ext>
            </a:extLst>
          </p:cNvPr>
          <p:cNvSpPr txBox="1"/>
          <p:nvPr/>
        </p:nvSpPr>
        <p:spPr>
          <a:xfrm>
            <a:off x="5388557" y="9930624"/>
            <a:ext cx="6368010"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n-US" sz="4000" b="0" i="0" u="none" strike="noStrike" cap="none" spc="0" normalizeH="0" baseline="0" dirty="0">
                <a:ln>
                  <a:noFill/>
                </a:ln>
                <a:solidFill>
                  <a:schemeClr val="bg1">
                    <a:lumMod val="85000"/>
                  </a:schemeClr>
                </a:solidFill>
                <a:effectLst/>
                <a:uFillTx/>
                <a:latin typeface="+mj-lt"/>
                <a:ea typeface="+mj-ea"/>
                <a:cs typeface="+mj-cs"/>
                <a:sym typeface="Helvetica"/>
              </a:rPr>
              <a:t>M</a:t>
            </a:r>
            <a:r>
              <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rPr>
              <a:t>ε επέκταση εάν απαιτηθεί</a:t>
            </a:r>
          </a:p>
        </p:txBody>
      </p:sp>
      <p:cxnSp>
        <p:nvCxnSpPr>
          <p:cNvPr id="30" name="Straight Connector 29">
            <a:extLst>
              <a:ext uri="{FF2B5EF4-FFF2-40B4-BE49-F238E27FC236}">
                <a16:creationId xmlns:a16="http://schemas.microsoft.com/office/drawing/2014/main" xmlns="" id="{67BBFA43-6156-8CD7-4281-3633CEF77EC6}"/>
              </a:ext>
            </a:extLst>
          </p:cNvPr>
          <p:cNvCxnSpPr>
            <a:cxnSpLocks/>
          </p:cNvCxnSpPr>
          <p:nvPr/>
        </p:nvCxnSpPr>
        <p:spPr>
          <a:xfrm>
            <a:off x="8712209" y="10942074"/>
            <a:ext cx="0" cy="1271698"/>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xmlns="" id="{C503E13C-22C5-780C-07A5-AE4D4B35518B}"/>
              </a:ext>
            </a:extLst>
          </p:cNvPr>
          <p:cNvSpPr txBox="1"/>
          <p:nvPr/>
        </p:nvSpPr>
        <p:spPr>
          <a:xfrm>
            <a:off x="15336152" y="6719501"/>
            <a:ext cx="6037943"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u="none" strike="noStrike" cap="none" spc="0" normalizeH="0" baseline="0" dirty="0">
                <a:ln>
                  <a:noFill/>
                </a:ln>
                <a:solidFill>
                  <a:srgbClr val="FFFF00"/>
                </a:solidFill>
                <a:effectLst/>
                <a:uFillTx/>
                <a:latin typeface="Franklin Gothic Medium" panose="020B0603020102020204" pitchFamily="34" charset="0"/>
                <a:sym typeface="Helvetica"/>
              </a:rPr>
              <a:t>Κόστος </a:t>
            </a:r>
            <a: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t/>
            </a:r>
            <a:b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7200" b="0" u="none" strike="noStrike" cap="none" spc="0" normalizeH="0" baseline="0" dirty="0">
                <a:ln>
                  <a:noFill/>
                </a:ln>
                <a:solidFill>
                  <a:srgbClr val="FFFF00"/>
                </a:solidFill>
                <a:effectLst/>
                <a:uFillTx/>
                <a:latin typeface="Franklin Gothic Medium" panose="020B0603020102020204" pitchFamily="34" charset="0"/>
                <a:sym typeface="Helvetica"/>
              </a:rPr>
              <a:t>51 εκ. €</a:t>
            </a:r>
            <a:endParaRPr kumimoji="0" lang="x-none" b="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
        <p:nvSpPr>
          <p:cNvPr id="35" name="TextBox 34">
            <a:extLst>
              <a:ext uri="{FF2B5EF4-FFF2-40B4-BE49-F238E27FC236}">
                <a16:creationId xmlns:a16="http://schemas.microsoft.com/office/drawing/2014/main" xmlns="" id="{F20DD365-A981-2121-33D0-7C0F937E42CD}"/>
              </a:ext>
            </a:extLst>
          </p:cNvPr>
          <p:cNvSpPr txBox="1"/>
          <p:nvPr/>
        </p:nvSpPr>
        <p:spPr>
          <a:xfrm>
            <a:off x="15336152" y="9337759"/>
            <a:ext cx="6037943"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u="none" strike="noStrike" cap="none" spc="0" normalizeH="0" baseline="0" dirty="0">
                <a:ln>
                  <a:noFill/>
                </a:ln>
                <a:solidFill>
                  <a:srgbClr val="FFFF00"/>
                </a:solidFill>
                <a:effectLst/>
                <a:uFillTx/>
                <a:latin typeface="Franklin Gothic Medium" panose="020B0603020102020204" pitchFamily="34" charset="0"/>
                <a:sym typeface="Helvetica"/>
              </a:rPr>
              <a:t>Κόστος </a:t>
            </a:r>
            <a: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t/>
            </a:r>
            <a:b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7200" b="0" u="none" strike="noStrike" cap="none" spc="0" normalizeH="0" baseline="0" dirty="0">
                <a:ln>
                  <a:noFill/>
                </a:ln>
                <a:solidFill>
                  <a:srgbClr val="FFFF00"/>
                </a:solidFill>
                <a:effectLst/>
                <a:uFillTx/>
                <a:latin typeface="Franklin Gothic Medium" panose="020B0603020102020204" pitchFamily="34" charset="0"/>
                <a:sym typeface="Helvetica"/>
              </a:rPr>
              <a:t>106 εκ. €</a:t>
            </a:r>
            <a:endParaRPr kumimoji="0" lang="x-none" b="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231829554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F086D53-9533-8793-566F-2573689DB36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22685B43-1BF6-94DE-F7B6-D9442B7B1E61}"/>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C63F321C-9B55-47CA-49DA-7E7FB1E0A773}"/>
              </a:ext>
            </a:extLst>
          </p:cNvPr>
          <p:cNvSpPr>
            <a:spLocks noGrp="1"/>
          </p:cNvSpPr>
          <p:nvPr>
            <p:ph type="title"/>
          </p:nvPr>
        </p:nvSpPr>
        <p:spPr>
          <a:xfrm>
            <a:off x="762001" y="617762"/>
            <a:ext cx="22001842" cy="1271815"/>
          </a:xfrm>
        </p:spPr>
        <p:txBody>
          <a:bodyPr>
            <a:noAutofit/>
          </a:bodyPr>
          <a:lstStyle/>
          <a:p>
            <a:pPr>
              <a:lnSpc>
                <a:spcPct val="100000"/>
              </a:lnSpc>
            </a:pPr>
            <a:r>
              <a:rPr lang="el-GR" sz="8000" dirty="0">
                <a:solidFill>
                  <a:schemeClr val="bg1">
                    <a:lumMod val="95000"/>
                  </a:schemeClr>
                </a:solidFill>
                <a:latin typeface="Arial Nova Light" panose="020B0304020202020204" pitchFamily="34" charset="0"/>
                <a:cs typeface="Arial" panose="020B0604020202020204" pitchFamily="34" charset="0"/>
              </a:rPr>
              <a:t>Παραδείγματα</a:t>
            </a:r>
          </a:p>
        </p:txBody>
      </p:sp>
      <p:sp>
        <p:nvSpPr>
          <p:cNvPr id="11" name="Title 4">
            <a:extLst>
              <a:ext uri="{FF2B5EF4-FFF2-40B4-BE49-F238E27FC236}">
                <a16:creationId xmlns:a16="http://schemas.microsoft.com/office/drawing/2014/main" xmlns="" id="{64AD3632-2446-7AC9-FFCD-09E76F980F6A}"/>
              </a:ext>
            </a:extLst>
          </p:cNvPr>
          <p:cNvSpPr txBox="1">
            <a:spLocks/>
          </p:cNvSpPr>
          <p:nvPr/>
        </p:nvSpPr>
        <p:spPr>
          <a:xfrm>
            <a:off x="715737" y="4582999"/>
            <a:ext cx="5401575" cy="7504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110$ το βαρέλι</a:t>
            </a:r>
          </a:p>
        </p:txBody>
      </p:sp>
      <p:sp>
        <p:nvSpPr>
          <p:cNvPr id="12" name="Title 4">
            <a:extLst>
              <a:ext uri="{FF2B5EF4-FFF2-40B4-BE49-F238E27FC236}">
                <a16:creationId xmlns:a16="http://schemas.microsoft.com/office/drawing/2014/main" xmlns="" id="{8AA33346-C47D-2FB1-8591-CD8ECCDF7191}"/>
              </a:ext>
            </a:extLst>
          </p:cNvPr>
          <p:cNvSpPr txBox="1">
            <a:spLocks/>
          </p:cNvSpPr>
          <p:nvPr/>
        </p:nvSpPr>
        <p:spPr>
          <a:xfrm>
            <a:off x="715737" y="2711903"/>
            <a:ext cx="5401575" cy="10611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120$ το βαρέλι</a:t>
            </a:r>
          </a:p>
        </p:txBody>
      </p:sp>
      <p:sp>
        <p:nvSpPr>
          <p:cNvPr id="13" name="Title 4">
            <a:extLst>
              <a:ext uri="{FF2B5EF4-FFF2-40B4-BE49-F238E27FC236}">
                <a16:creationId xmlns:a16="http://schemas.microsoft.com/office/drawing/2014/main" xmlns="" id="{02315F20-2129-80A7-57FD-DE2532E34A53}"/>
              </a:ext>
            </a:extLst>
          </p:cNvPr>
          <p:cNvSpPr txBox="1">
            <a:spLocks/>
          </p:cNvSpPr>
          <p:nvPr/>
        </p:nvSpPr>
        <p:spPr>
          <a:xfrm>
            <a:off x="715737" y="6591665"/>
            <a:ext cx="5401575" cy="10611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100$ το βαρέλι</a:t>
            </a:r>
          </a:p>
        </p:txBody>
      </p:sp>
      <p:cxnSp>
        <p:nvCxnSpPr>
          <p:cNvPr id="15" name="Straight Connector 14">
            <a:extLst>
              <a:ext uri="{FF2B5EF4-FFF2-40B4-BE49-F238E27FC236}">
                <a16:creationId xmlns:a16="http://schemas.microsoft.com/office/drawing/2014/main" xmlns="" id="{B522BF8E-ABF1-84DF-DC5A-27E0B7D1551A}"/>
              </a:ext>
            </a:extLst>
          </p:cNvPr>
          <p:cNvCxnSpPr>
            <a:cxnSpLocks/>
          </p:cNvCxnSpPr>
          <p:nvPr/>
        </p:nvCxnSpPr>
        <p:spPr>
          <a:xfrm>
            <a:off x="6389914" y="2730953"/>
            <a:ext cx="0" cy="8334375"/>
          </a:xfrm>
          <a:prstGeom prst="line">
            <a:avLst/>
          </a:prstGeom>
          <a:ln w="60325">
            <a:solidFill>
              <a:schemeClr val="bg1"/>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xmlns="" id="{3F5E4E0C-DA91-529F-7064-565F778007FA}"/>
              </a:ext>
            </a:extLst>
          </p:cNvPr>
          <p:cNvCxnSpPr>
            <a:cxnSpLocks/>
          </p:cNvCxnSpPr>
          <p:nvPr/>
        </p:nvCxnSpPr>
        <p:spPr>
          <a:xfrm flipH="1">
            <a:off x="6389914" y="10985045"/>
            <a:ext cx="13193486" cy="0"/>
          </a:xfrm>
          <a:prstGeom prst="line">
            <a:avLst/>
          </a:prstGeom>
          <a:noFill/>
          <a:ln w="60325" cap="flat">
            <a:solidFill>
              <a:schemeClr val="bg1"/>
            </a:solidFill>
            <a:prstDash val="solid"/>
            <a:round/>
          </a:ln>
          <a:effectLst/>
          <a:sp3d/>
        </p:spPr>
        <p:style>
          <a:lnRef idx="0">
            <a:scrgbClr r="0" g="0" b="0"/>
          </a:lnRef>
          <a:fillRef idx="0">
            <a:scrgbClr r="0" g="0" b="0"/>
          </a:fillRef>
          <a:effectRef idx="0">
            <a:scrgbClr r="0" g="0" b="0"/>
          </a:effectRef>
          <a:fontRef idx="none"/>
        </p:style>
      </p:cxnSp>
      <p:sp>
        <p:nvSpPr>
          <p:cNvPr id="41" name="TextBox 40">
            <a:extLst>
              <a:ext uri="{FF2B5EF4-FFF2-40B4-BE49-F238E27FC236}">
                <a16:creationId xmlns:a16="http://schemas.microsoft.com/office/drawing/2014/main" xmlns="" id="{1AB5FB6B-2F24-6DC6-95E2-3F1530EDE27C}"/>
              </a:ext>
            </a:extLst>
          </p:cNvPr>
          <p:cNvSpPr txBox="1"/>
          <p:nvPr/>
        </p:nvSpPr>
        <p:spPr>
          <a:xfrm>
            <a:off x="7285041" y="4643601"/>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2,06 €</a:t>
            </a:r>
            <a:endParaRPr kumimoji="0" lang="x-none" sz="4800" b="0" i="0" u="none" strike="noStrike" cap="none" spc="0" normalizeH="0" baseline="0" dirty="0">
              <a:ln>
                <a:noFill/>
              </a:ln>
              <a:solidFill>
                <a:schemeClr val="bg1"/>
              </a:solidFill>
              <a:effectLst/>
              <a:uFillTx/>
              <a:latin typeface="+mj-lt"/>
              <a:ea typeface="+mj-ea"/>
              <a:cs typeface="+mj-cs"/>
              <a:sym typeface="Helvetica"/>
            </a:endParaRPr>
          </a:p>
        </p:txBody>
      </p:sp>
      <p:sp>
        <p:nvSpPr>
          <p:cNvPr id="42" name="TextBox 41">
            <a:extLst>
              <a:ext uri="{FF2B5EF4-FFF2-40B4-BE49-F238E27FC236}">
                <a16:creationId xmlns:a16="http://schemas.microsoft.com/office/drawing/2014/main" xmlns="" id="{B49028B1-58B7-15CD-7893-C7928383C572}"/>
              </a:ext>
            </a:extLst>
          </p:cNvPr>
          <p:cNvSpPr txBox="1"/>
          <p:nvPr/>
        </p:nvSpPr>
        <p:spPr>
          <a:xfrm>
            <a:off x="16685535" y="7633766"/>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1,86 €</a:t>
            </a:r>
            <a:endParaRPr kumimoji="0" lang="x-none" sz="4800" b="0" i="0" u="none" strike="noStrike" cap="none" spc="0" normalizeH="0" baseline="0" dirty="0">
              <a:ln>
                <a:noFill/>
              </a:ln>
              <a:solidFill>
                <a:schemeClr val="bg1"/>
              </a:solidFill>
              <a:effectLst/>
              <a:uFillTx/>
              <a:latin typeface="+mj-lt"/>
              <a:ea typeface="+mj-ea"/>
              <a:cs typeface="+mj-cs"/>
              <a:sym typeface="Helvetica"/>
            </a:endParaRPr>
          </a:p>
        </p:txBody>
      </p:sp>
      <p:sp>
        <p:nvSpPr>
          <p:cNvPr id="44" name="TextBox 43">
            <a:extLst>
              <a:ext uri="{FF2B5EF4-FFF2-40B4-BE49-F238E27FC236}">
                <a16:creationId xmlns:a16="http://schemas.microsoft.com/office/drawing/2014/main" xmlns="" id="{66CFFFB4-3785-EE0D-4CC4-FD919C88E9C0}"/>
              </a:ext>
            </a:extLst>
          </p:cNvPr>
          <p:cNvSpPr txBox="1"/>
          <p:nvPr/>
        </p:nvSpPr>
        <p:spPr>
          <a:xfrm>
            <a:off x="7285041" y="6748828"/>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1,94 €</a:t>
            </a:r>
            <a:endParaRPr kumimoji="0" lang="x-none" sz="4800" b="0" i="0" u="none" strike="noStrike" cap="none" spc="0" normalizeH="0" baseline="0" dirty="0">
              <a:ln>
                <a:noFill/>
              </a:ln>
              <a:solidFill>
                <a:schemeClr val="bg1"/>
              </a:solidFill>
              <a:effectLst/>
              <a:uFillTx/>
              <a:latin typeface="+mj-lt"/>
              <a:ea typeface="+mj-ea"/>
              <a:cs typeface="+mj-cs"/>
              <a:sym typeface="Helvetica"/>
            </a:endParaRPr>
          </a:p>
        </p:txBody>
      </p:sp>
      <p:sp>
        <p:nvSpPr>
          <p:cNvPr id="45" name="TextBox 44">
            <a:extLst>
              <a:ext uri="{FF2B5EF4-FFF2-40B4-BE49-F238E27FC236}">
                <a16:creationId xmlns:a16="http://schemas.microsoft.com/office/drawing/2014/main" xmlns="" id="{7F017AF2-F2C6-37E8-B87B-E5C11E9361F0}"/>
              </a:ext>
            </a:extLst>
          </p:cNvPr>
          <p:cNvSpPr txBox="1"/>
          <p:nvPr/>
        </p:nvSpPr>
        <p:spPr>
          <a:xfrm>
            <a:off x="16685535" y="9700893"/>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1,74 €</a:t>
            </a:r>
            <a:endParaRPr kumimoji="0" lang="x-none" sz="4800" b="0" i="0" u="none" strike="noStrike" cap="none" spc="0" normalizeH="0" baseline="0" dirty="0">
              <a:ln>
                <a:noFill/>
              </a:ln>
              <a:solidFill>
                <a:schemeClr val="bg1"/>
              </a:solidFill>
              <a:effectLst/>
              <a:uFillTx/>
              <a:latin typeface="+mj-lt"/>
              <a:ea typeface="+mj-ea"/>
              <a:cs typeface="+mj-cs"/>
              <a:sym typeface="Helvetica"/>
            </a:endParaRPr>
          </a:p>
        </p:txBody>
      </p:sp>
      <p:sp>
        <p:nvSpPr>
          <p:cNvPr id="47" name="TextBox 46">
            <a:extLst>
              <a:ext uri="{FF2B5EF4-FFF2-40B4-BE49-F238E27FC236}">
                <a16:creationId xmlns:a16="http://schemas.microsoft.com/office/drawing/2014/main" xmlns="" id="{6487D85F-3D68-B7B0-06A0-57CB0278FF7E}"/>
              </a:ext>
            </a:extLst>
          </p:cNvPr>
          <p:cNvSpPr txBox="1"/>
          <p:nvPr/>
        </p:nvSpPr>
        <p:spPr>
          <a:xfrm>
            <a:off x="7285041" y="2740810"/>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2,18 €</a:t>
            </a:r>
            <a:endParaRPr kumimoji="0" lang="x-none" sz="4800" b="0" i="0" u="none" strike="noStrike" cap="none" spc="0" normalizeH="0" baseline="0" dirty="0">
              <a:ln>
                <a:noFill/>
              </a:ln>
              <a:solidFill>
                <a:schemeClr val="bg1"/>
              </a:solidFill>
              <a:effectLst/>
              <a:uFillTx/>
              <a:latin typeface="+mj-lt"/>
              <a:ea typeface="+mj-ea"/>
              <a:cs typeface="+mj-cs"/>
              <a:sym typeface="Helvetica"/>
            </a:endParaRPr>
          </a:p>
        </p:txBody>
      </p:sp>
      <p:sp>
        <p:nvSpPr>
          <p:cNvPr id="48" name="TextBox 47">
            <a:extLst>
              <a:ext uri="{FF2B5EF4-FFF2-40B4-BE49-F238E27FC236}">
                <a16:creationId xmlns:a16="http://schemas.microsoft.com/office/drawing/2014/main" xmlns="" id="{9E51607A-11A4-5A90-5503-5A7937E8220A}"/>
              </a:ext>
            </a:extLst>
          </p:cNvPr>
          <p:cNvSpPr txBox="1"/>
          <p:nvPr/>
        </p:nvSpPr>
        <p:spPr>
          <a:xfrm>
            <a:off x="16685535" y="5635725"/>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1,98 €</a:t>
            </a:r>
            <a:endParaRPr kumimoji="0" lang="x-none" sz="4800" b="0" i="0" u="none" strike="noStrike" cap="none" spc="0" normalizeH="0" baseline="0" dirty="0">
              <a:ln>
                <a:noFill/>
              </a:ln>
              <a:solidFill>
                <a:schemeClr val="bg1"/>
              </a:solidFill>
              <a:effectLst/>
              <a:uFillTx/>
              <a:latin typeface="+mj-lt"/>
              <a:ea typeface="+mj-ea"/>
              <a:cs typeface="+mj-cs"/>
              <a:sym typeface="Helvetica"/>
            </a:endParaRPr>
          </a:p>
        </p:txBody>
      </p:sp>
      <p:cxnSp>
        <p:nvCxnSpPr>
          <p:cNvPr id="51" name="Straight Connector 50">
            <a:extLst>
              <a:ext uri="{FF2B5EF4-FFF2-40B4-BE49-F238E27FC236}">
                <a16:creationId xmlns:a16="http://schemas.microsoft.com/office/drawing/2014/main" xmlns="" id="{7C7966FF-881C-1ECF-D057-9F76EA3C92C8}"/>
              </a:ext>
            </a:extLst>
          </p:cNvPr>
          <p:cNvCxnSpPr>
            <a:cxnSpLocks/>
          </p:cNvCxnSpPr>
          <p:nvPr/>
        </p:nvCxnSpPr>
        <p:spPr>
          <a:xfrm>
            <a:off x="9367613" y="3067050"/>
            <a:ext cx="0" cy="8515350"/>
          </a:xfrm>
          <a:prstGeom prst="line">
            <a:avLst/>
          </a:prstGeom>
          <a:noFill/>
          <a:ln w="44450" cap="flat" cmpd="sng">
            <a:solidFill>
              <a:schemeClr val="accent1"/>
            </a:solidFill>
            <a:prstDash val="lgDash"/>
            <a:round/>
          </a:ln>
          <a:effectLst/>
          <a:sp3d/>
        </p:spPr>
        <p:style>
          <a:lnRef idx="0">
            <a:scrgbClr r="0" g="0" b="0"/>
          </a:lnRef>
          <a:fillRef idx="0">
            <a:scrgbClr r="0" g="0" b="0"/>
          </a:fillRef>
          <a:effectRef idx="0">
            <a:scrgbClr r="0" g="0" b="0"/>
          </a:effectRef>
          <a:fontRef idx="none"/>
        </p:style>
      </p:cxnSp>
      <p:cxnSp>
        <p:nvCxnSpPr>
          <p:cNvPr id="52" name="Straight Connector 51">
            <a:extLst>
              <a:ext uri="{FF2B5EF4-FFF2-40B4-BE49-F238E27FC236}">
                <a16:creationId xmlns:a16="http://schemas.microsoft.com/office/drawing/2014/main" xmlns="" id="{CE89213B-93C8-D6C1-47D8-0269EC91DABE}"/>
              </a:ext>
            </a:extLst>
          </p:cNvPr>
          <p:cNvCxnSpPr>
            <a:cxnSpLocks/>
          </p:cNvCxnSpPr>
          <p:nvPr/>
        </p:nvCxnSpPr>
        <p:spPr>
          <a:xfrm>
            <a:off x="16388900" y="5820996"/>
            <a:ext cx="0" cy="5761404"/>
          </a:xfrm>
          <a:prstGeom prst="line">
            <a:avLst/>
          </a:prstGeom>
          <a:noFill/>
          <a:ln w="44450" cap="flat" cmpd="sng">
            <a:solidFill>
              <a:schemeClr val="accent1"/>
            </a:solidFill>
            <a:prstDash val="lgDash"/>
            <a:round/>
          </a:ln>
          <a:effectLst/>
          <a:sp3d/>
        </p:spPr>
        <p:style>
          <a:lnRef idx="0">
            <a:scrgbClr r="0" g="0" b="0"/>
          </a:lnRef>
          <a:fillRef idx="0">
            <a:scrgbClr r="0" g="0" b="0"/>
          </a:fillRef>
          <a:effectRef idx="0">
            <a:scrgbClr r="0" g="0" b="0"/>
          </a:effectRef>
          <a:fontRef idx="none"/>
        </p:style>
      </p:cxnSp>
      <p:sp>
        <p:nvSpPr>
          <p:cNvPr id="55" name="Title 4">
            <a:extLst>
              <a:ext uri="{FF2B5EF4-FFF2-40B4-BE49-F238E27FC236}">
                <a16:creationId xmlns:a16="http://schemas.microsoft.com/office/drawing/2014/main" xmlns="" id="{964D9D73-70CD-DD68-6B53-0F1F2506921F}"/>
              </a:ext>
            </a:extLst>
          </p:cNvPr>
          <p:cNvSpPr txBox="1">
            <a:spLocks/>
          </p:cNvSpPr>
          <p:nvPr/>
        </p:nvSpPr>
        <p:spPr>
          <a:xfrm>
            <a:off x="5839364" y="11879252"/>
            <a:ext cx="6352636" cy="7504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Πριν από την επιδότηση</a:t>
            </a:r>
          </a:p>
        </p:txBody>
      </p:sp>
      <p:sp>
        <p:nvSpPr>
          <p:cNvPr id="56" name="Title 4">
            <a:extLst>
              <a:ext uri="{FF2B5EF4-FFF2-40B4-BE49-F238E27FC236}">
                <a16:creationId xmlns:a16="http://schemas.microsoft.com/office/drawing/2014/main" xmlns="" id="{9817B847-1553-DDF8-A04C-BC9DDFEDA876}"/>
              </a:ext>
            </a:extLst>
          </p:cNvPr>
          <p:cNvSpPr txBox="1">
            <a:spLocks/>
          </p:cNvSpPr>
          <p:nvPr/>
        </p:nvSpPr>
        <p:spPr>
          <a:xfrm>
            <a:off x="13782001" y="11879252"/>
            <a:ext cx="5263011" cy="7504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Μετά  την επιδότηση</a:t>
            </a:r>
          </a:p>
        </p:txBody>
      </p:sp>
      <p:sp>
        <p:nvSpPr>
          <p:cNvPr id="57" name="Oval 56">
            <a:extLst>
              <a:ext uri="{FF2B5EF4-FFF2-40B4-BE49-F238E27FC236}">
                <a16:creationId xmlns:a16="http://schemas.microsoft.com/office/drawing/2014/main" xmlns="" id="{C70B19C8-7267-957E-3A1C-3A6E4EE5FD0F}"/>
              </a:ext>
            </a:extLst>
          </p:cNvPr>
          <p:cNvSpPr/>
          <p:nvPr/>
        </p:nvSpPr>
        <p:spPr>
          <a:xfrm>
            <a:off x="6239310" y="3067050"/>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8" name="Oval 57">
            <a:extLst>
              <a:ext uri="{FF2B5EF4-FFF2-40B4-BE49-F238E27FC236}">
                <a16:creationId xmlns:a16="http://schemas.microsoft.com/office/drawing/2014/main" xmlns="" id="{4D5851EA-D9D8-B725-440B-18D31F05C378}"/>
              </a:ext>
            </a:extLst>
          </p:cNvPr>
          <p:cNvSpPr/>
          <p:nvPr/>
        </p:nvSpPr>
        <p:spPr>
          <a:xfrm>
            <a:off x="6239310" y="4944398"/>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9" name="Oval 58">
            <a:extLst>
              <a:ext uri="{FF2B5EF4-FFF2-40B4-BE49-F238E27FC236}">
                <a16:creationId xmlns:a16="http://schemas.microsoft.com/office/drawing/2014/main" xmlns="" id="{706004AA-4E1B-015C-5CB5-AE46C5986E0B}"/>
              </a:ext>
            </a:extLst>
          </p:cNvPr>
          <p:cNvSpPr/>
          <p:nvPr/>
        </p:nvSpPr>
        <p:spPr>
          <a:xfrm>
            <a:off x="6266988" y="6895297"/>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61" name="Arrow: Down 60">
            <a:extLst>
              <a:ext uri="{FF2B5EF4-FFF2-40B4-BE49-F238E27FC236}">
                <a16:creationId xmlns:a16="http://schemas.microsoft.com/office/drawing/2014/main" xmlns="" id="{F9AF1DE2-2B4A-6805-1D30-D3ECA9DEFE68}"/>
              </a:ext>
            </a:extLst>
          </p:cNvPr>
          <p:cNvSpPr/>
          <p:nvPr/>
        </p:nvSpPr>
        <p:spPr>
          <a:xfrm rot="17536537">
            <a:off x="12503793" y="686451"/>
            <a:ext cx="739477" cy="7348015"/>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62" name="Arrow: Down 61">
            <a:extLst>
              <a:ext uri="{FF2B5EF4-FFF2-40B4-BE49-F238E27FC236}">
                <a16:creationId xmlns:a16="http://schemas.microsoft.com/office/drawing/2014/main" xmlns="" id="{F3E89147-E177-7A97-199C-7B63E3F54FAC}"/>
              </a:ext>
            </a:extLst>
          </p:cNvPr>
          <p:cNvSpPr/>
          <p:nvPr/>
        </p:nvSpPr>
        <p:spPr>
          <a:xfrm rot="17536537">
            <a:off x="12514645" y="2928894"/>
            <a:ext cx="744542" cy="7321583"/>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63" name="Arrow: Down 62">
            <a:extLst>
              <a:ext uri="{FF2B5EF4-FFF2-40B4-BE49-F238E27FC236}">
                <a16:creationId xmlns:a16="http://schemas.microsoft.com/office/drawing/2014/main" xmlns="" id="{4A365374-DF02-EE49-AA51-3A8DD7FE19D1}"/>
              </a:ext>
            </a:extLst>
          </p:cNvPr>
          <p:cNvSpPr/>
          <p:nvPr/>
        </p:nvSpPr>
        <p:spPr>
          <a:xfrm rot="17536537">
            <a:off x="12514645" y="4966660"/>
            <a:ext cx="744542" cy="7321583"/>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139100203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4A0BAC7-A2C2-4398-030A-75A2F454A11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7D5463F2-C861-7B89-FC59-1ED446A97319}"/>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478F36BE-6609-C048-5E5C-B7266BA0A384}"/>
              </a:ext>
            </a:extLst>
          </p:cNvPr>
          <p:cNvSpPr>
            <a:spLocks noGrp="1"/>
          </p:cNvSpPr>
          <p:nvPr>
            <p:ph type="title"/>
          </p:nvPr>
        </p:nvSpPr>
        <p:spPr>
          <a:xfrm>
            <a:off x="4942362" y="615475"/>
            <a:ext cx="18426205" cy="4133946"/>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Χορηγείται κατά τον μήνα Απρίλιο επιδότηση καυσίμων (αμόλυβδης και πετρελαίου κίνησης) που καλύπτει το αυξημένο κόστος των καταναλώσεων δύο μηνών (Απριλίου και Μαΐου) για φυσικά πρόσωπα</a:t>
            </a:r>
            <a:endParaRPr lang="x-none" sz="6000" b="0" dirty="0">
              <a:solidFill>
                <a:srgbClr val="0035F3"/>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xmlns="" id="{8C939AF6-F6B7-57ED-DA82-E2ED33936946}"/>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A56FDBBF-1DC3-8D63-94E2-1D37FF4C7B24}"/>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02</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3155E549-C308-AB25-2308-1D88C8E5DD7A}"/>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7" name="Graphic 6" descr="Group with solid fill">
            <a:extLst>
              <a:ext uri="{FF2B5EF4-FFF2-40B4-BE49-F238E27FC236}">
                <a16:creationId xmlns:a16="http://schemas.microsoft.com/office/drawing/2014/main" xmlns="" id="{CA93435F-A287-ECD0-6307-0EE98EE9613A}"/>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1104503" y="6619472"/>
            <a:ext cx="2224585" cy="2224585"/>
          </a:xfrm>
          <a:prstGeom prst="rect">
            <a:avLst/>
          </a:prstGeom>
        </p:spPr>
      </p:pic>
      <p:pic>
        <p:nvPicPr>
          <p:cNvPr id="9" name="Graphic 8" descr="Group with solid fill">
            <a:extLst>
              <a:ext uri="{FF2B5EF4-FFF2-40B4-BE49-F238E27FC236}">
                <a16:creationId xmlns:a16="http://schemas.microsoft.com/office/drawing/2014/main" xmlns="" id="{9AF1CAD8-44E3-C046-8B09-E7A3712D7D23}"/>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716486" y="5870814"/>
            <a:ext cx="2224585" cy="2224585"/>
          </a:xfrm>
          <a:prstGeom prst="rect">
            <a:avLst/>
          </a:prstGeom>
        </p:spPr>
      </p:pic>
      <p:pic>
        <p:nvPicPr>
          <p:cNvPr id="10" name="Graphic 9" descr="Group with solid fill">
            <a:extLst>
              <a:ext uri="{FF2B5EF4-FFF2-40B4-BE49-F238E27FC236}">
                <a16:creationId xmlns:a16="http://schemas.microsoft.com/office/drawing/2014/main" xmlns="" id="{8126EC9A-93A6-9BCB-2836-F9CA09B11964}"/>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1607160" y="7357436"/>
            <a:ext cx="2224585" cy="2224585"/>
          </a:xfrm>
          <a:prstGeom prst="rect">
            <a:avLst/>
          </a:prstGeom>
        </p:spPr>
      </p:pic>
      <p:sp>
        <p:nvSpPr>
          <p:cNvPr id="12" name="TextBox 11">
            <a:extLst>
              <a:ext uri="{FF2B5EF4-FFF2-40B4-BE49-F238E27FC236}">
                <a16:creationId xmlns:a16="http://schemas.microsoft.com/office/drawing/2014/main" xmlns="" id="{CB3E7201-D168-1B65-FD3B-435AACA1E414}"/>
              </a:ext>
            </a:extLst>
          </p:cNvPr>
          <p:cNvSpPr txBox="1"/>
          <p:nvPr/>
        </p:nvSpPr>
        <p:spPr>
          <a:xfrm>
            <a:off x="4520935" y="5870814"/>
            <a:ext cx="19146579" cy="598869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just">
              <a:lnSpc>
                <a:spcPct val="115000"/>
              </a:lnSpc>
              <a:spcAft>
                <a:spcPts val="1000"/>
              </a:spcAft>
            </a:pPr>
            <a:r>
              <a:rPr lang="el-GR" sz="4800" kern="100" dirty="0">
                <a:solidFill>
                  <a:srgbClr val="0035F3"/>
                </a:solidFill>
                <a:effectLst/>
                <a:latin typeface="Arial Nova Light" panose="020B0304020202020204" pitchFamily="34" charset="0"/>
                <a:ea typeface="Calibri" panose="020F0502020204030204" pitchFamily="34" charset="0"/>
                <a:cs typeface="Times New Roman" panose="02020603050405020304" pitchFamily="18" charset="0"/>
              </a:rPr>
              <a:t>Επιλέξιμα είναι φυσικά πρόσωπα (συμπεριλαμβανομένων των ελευθέρων επαγγελματιών), φορολογικοί κάτοικοι Ελλάδος, με οικογενειακό εισόδημα έως 25.000 ευρώ για τους άγαμους και 35.000 για τους έγγαμους, προσαυξανόμενο κατά 5.000 ευρώ για κάθε εξαρτώμενο τέκνο. Ειδικά για μονογονεϊκές οικογένειες το εισοδηματικό όριο ανέρχεται σε 39.000 ευρώ προσαυξανόμενο κατά 5.000 ευρώ για κάθε επιπλέον τέκνο πέραν του πρώτου.</a:t>
            </a:r>
          </a:p>
        </p:txBody>
      </p:sp>
    </p:spTree>
    <p:extLst>
      <p:ext uri="{BB962C8B-B14F-4D97-AF65-F5344CB8AC3E}">
        <p14:creationId xmlns:p14="http://schemas.microsoft.com/office/powerpoint/2010/main" val="193615085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B9877B1-51E7-F509-ED7D-34EF0BDAF9EC}"/>
            </a:ext>
          </a:extLst>
        </p:cNvPr>
        <p:cNvGrpSpPr/>
        <p:nvPr/>
      </p:nvGrpSpPr>
      <p:grpSpPr>
        <a:xfrm>
          <a:off x="0" y="0"/>
          <a:ext cx="0" cy="0"/>
          <a:chOff x="0" y="0"/>
          <a:chExt cx="0" cy="0"/>
        </a:xfrm>
      </p:grpSpPr>
      <p:sp>
        <p:nvSpPr>
          <p:cNvPr id="133" name="Rectangle 132">
            <a:extLst>
              <a:ext uri="{FF2B5EF4-FFF2-40B4-BE49-F238E27FC236}">
                <a16:creationId xmlns:a16="http://schemas.microsoft.com/office/drawing/2014/main" xmlns="" id="{EA6A783B-9CAF-9690-EE9F-CEFD40B1D87A}"/>
              </a:ext>
            </a:extLst>
          </p:cNvPr>
          <p:cNvSpPr/>
          <p:nvPr/>
        </p:nvSpPr>
        <p:spPr>
          <a:xfrm>
            <a:off x="0" y="-21328"/>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5" name="Google Shape;6967;p153">
            <a:extLst>
              <a:ext uri="{FF2B5EF4-FFF2-40B4-BE49-F238E27FC236}">
                <a16:creationId xmlns:a16="http://schemas.microsoft.com/office/drawing/2014/main" xmlns="" id="{052C6B90-8782-2B03-84D5-C7B7E95665A1}"/>
              </a:ext>
            </a:extLst>
          </p:cNvPr>
          <p:cNvSpPr/>
          <p:nvPr/>
        </p:nvSpPr>
        <p:spPr>
          <a:xfrm>
            <a:off x="14550027" y="41833"/>
            <a:ext cx="9388146" cy="13674168"/>
          </a:xfrm>
          <a:custGeom>
            <a:avLst/>
            <a:gdLst/>
            <a:ahLst/>
            <a:cxnLst/>
            <a:rect l="l" t="t" r="r" b="b"/>
            <a:pathLst>
              <a:path w="13280" h="17280" extrusionOk="0">
                <a:moveTo>
                  <a:pt x="13280" y="11802"/>
                </a:moveTo>
                <a:lnTo>
                  <a:pt x="13279" y="11749"/>
                </a:lnTo>
                <a:lnTo>
                  <a:pt x="13277" y="11707"/>
                </a:lnTo>
                <a:lnTo>
                  <a:pt x="13276" y="11681"/>
                </a:lnTo>
                <a:lnTo>
                  <a:pt x="13275" y="11672"/>
                </a:lnTo>
                <a:lnTo>
                  <a:pt x="13275" y="11662"/>
                </a:lnTo>
                <a:lnTo>
                  <a:pt x="13272" y="11636"/>
                </a:lnTo>
                <a:lnTo>
                  <a:pt x="13269" y="11594"/>
                </a:lnTo>
                <a:lnTo>
                  <a:pt x="13264" y="11541"/>
                </a:lnTo>
                <a:lnTo>
                  <a:pt x="13259" y="11510"/>
                </a:lnTo>
                <a:lnTo>
                  <a:pt x="13255" y="11477"/>
                </a:lnTo>
                <a:lnTo>
                  <a:pt x="13251" y="11443"/>
                </a:lnTo>
                <a:lnTo>
                  <a:pt x="13245" y="11407"/>
                </a:lnTo>
                <a:lnTo>
                  <a:pt x="13239" y="11369"/>
                </a:lnTo>
                <a:lnTo>
                  <a:pt x="13232" y="11331"/>
                </a:lnTo>
                <a:lnTo>
                  <a:pt x="13224" y="11292"/>
                </a:lnTo>
                <a:lnTo>
                  <a:pt x="13216" y="11255"/>
                </a:lnTo>
                <a:lnTo>
                  <a:pt x="13208" y="11216"/>
                </a:lnTo>
                <a:lnTo>
                  <a:pt x="13198" y="11178"/>
                </a:lnTo>
                <a:lnTo>
                  <a:pt x="13188" y="11140"/>
                </a:lnTo>
                <a:lnTo>
                  <a:pt x="13178" y="11103"/>
                </a:lnTo>
                <a:lnTo>
                  <a:pt x="13168" y="11069"/>
                </a:lnTo>
                <a:lnTo>
                  <a:pt x="13158" y="11035"/>
                </a:lnTo>
                <a:lnTo>
                  <a:pt x="13147" y="11004"/>
                </a:lnTo>
                <a:lnTo>
                  <a:pt x="13137" y="10975"/>
                </a:lnTo>
                <a:lnTo>
                  <a:pt x="13120" y="10923"/>
                </a:lnTo>
                <a:lnTo>
                  <a:pt x="13105" y="10884"/>
                </a:lnTo>
                <a:lnTo>
                  <a:pt x="13095" y="10859"/>
                </a:lnTo>
                <a:lnTo>
                  <a:pt x="13092" y="10851"/>
                </a:lnTo>
                <a:lnTo>
                  <a:pt x="13089" y="10842"/>
                </a:lnTo>
                <a:lnTo>
                  <a:pt x="13079" y="10817"/>
                </a:lnTo>
                <a:lnTo>
                  <a:pt x="13063" y="10778"/>
                </a:lnTo>
                <a:lnTo>
                  <a:pt x="13041" y="10729"/>
                </a:lnTo>
                <a:lnTo>
                  <a:pt x="13028" y="10701"/>
                </a:lnTo>
                <a:lnTo>
                  <a:pt x="13013" y="10671"/>
                </a:lnTo>
                <a:lnTo>
                  <a:pt x="12998" y="10640"/>
                </a:lnTo>
                <a:lnTo>
                  <a:pt x="12982" y="10608"/>
                </a:lnTo>
                <a:lnTo>
                  <a:pt x="12965" y="10574"/>
                </a:lnTo>
                <a:lnTo>
                  <a:pt x="12946" y="10540"/>
                </a:lnTo>
                <a:lnTo>
                  <a:pt x="12927" y="10506"/>
                </a:lnTo>
                <a:lnTo>
                  <a:pt x="12907" y="10472"/>
                </a:lnTo>
                <a:lnTo>
                  <a:pt x="12887" y="10438"/>
                </a:lnTo>
                <a:lnTo>
                  <a:pt x="12866" y="10405"/>
                </a:lnTo>
                <a:lnTo>
                  <a:pt x="12845" y="10372"/>
                </a:lnTo>
                <a:lnTo>
                  <a:pt x="12824" y="10341"/>
                </a:lnTo>
                <a:lnTo>
                  <a:pt x="12804" y="10311"/>
                </a:lnTo>
                <a:lnTo>
                  <a:pt x="12784" y="10282"/>
                </a:lnTo>
                <a:lnTo>
                  <a:pt x="12765" y="10256"/>
                </a:lnTo>
                <a:lnTo>
                  <a:pt x="12746" y="10231"/>
                </a:lnTo>
                <a:lnTo>
                  <a:pt x="12714" y="10188"/>
                </a:lnTo>
                <a:lnTo>
                  <a:pt x="12688" y="10155"/>
                </a:lnTo>
                <a:lnTo>
                  <a:pt x="12671" y="10135"/>
                </a:lnTo>
                <a:lnTo>
                  <a:pt x="12665" y="10127"/>
                </a:lnTo>
                <a:lnTo>
                  <a:pt x="12659" y="10120"/>
                </a:lnTo>
                <a:lnTo>
                  <a:pt x="12642" y="10099"/>
                </a:lnTo>
                <a:lnTo>
                  <a:pt x="12615" y="10068"/>
                </a:lnTo>
                <a:lnTo>
                  <a:pt x="12579" y="10028"/>
                </a:lnTo>
                <a:lnTo>
                  <a:pt x="12558" y="10005"/>
                </a:lnTo>
                <a:lnTo>
                  <a:pt x="12536" y="9981"/>
                </a:lnTo>
                <a:lnTo>
                  <a:pt x="12511" y="9955"/>
                </a:lnTo>
                <a:lnTo>
                  <a:pt x="12485" y="9931"/>
                </a:lnTo>
                <a:lnTo>
                  <a:pt x="12459" y="9904"/>
                </a:lnTo>
                <a:lnTo>
                  <a:pt x="12431" y="9878"/>
                </a:lnTo>
                <a:lnTo>
                  <a:pt x="12402" y="9851"/>
                </a:lnTo>
                <a:lnTo>
                  <a:pt x="12373" y="9825"/>
                </a:lnTo>
                <a:lnTo>
                  <a:pt x="12344" y="9799"/>
                </a:lnTo>
                <a:lnTo>
                  <a:pt x="12313" y="9773"/>
                </a:lnTo>
                <a:lnTo>
                  <a:pt x="12283" y="9748"/>
                </a:lnTo>
                <a:lnTo>
                  <a:pt x="12254" y="9725"/>
                </a:lnTo>
                <a:lnTo>
                  <a:pt x="12226" y="9703"/>
                </a:lnTo>
                <a:lnTo>
                  <a:pt x="12198" y="9682"/>
                </a:lnTo>
                <a:lnTo>
                  <a:pt x="12171" y="9662"/>
                </a:lnTo>
                <a:lnTo>
                  <a:pt x="12146" y="9644"/>
                </a:lnTo>
                <a:lnTo>
                  <a:pt x="12102" y="9613"/>
                </a:lnTo>
                <a:lnTo>
                  <a:pt x="12067" y="9590"/>
                </a:lnTo>
                <a:lnTo>
                  <a:pt x="12045" y="9575"/>
                </a:lnTo>
                <a:lnTo>
                  <a:pt x="12037" y="9571"/>
                </a:lnTo>
                <a:lnTo>
                  <a:pt x="12029" y="9566"/>
                </a:lnTo>
                <a:lnTo>
                  <a:pt x="12007" y="9552"/>
                </a:lnTo>
                <a:lnTo>
                  <a:pt x="11971" y="9530"/>
                </a:lnTo>
                <a:lnTo>
                  <a:pt x="11924" y="9502"/>
                </a:lnTo>
                <a:lnTo>
                  <a:pt x="11897" y="9487"/>
                </a:lnTo>
                <a:lnTo>
                  <a:pt x="11868" y="9471"/>
                </a:lnTo>
                <a:lnTo>
                  <a:pt x="11838" y="9454"/>
                </a:lnTo>
                <a:lnTo>
                  <a:pt x="11806" y="9438"/>
                </a:lnTo>
                <a:lnTo>
                  <a:pt x="11771" y="9421"/>
                </a:lnTo>
                <a:lnTo>
                  <a:pt x="11737" y="9405"/>
                </a:lnTo>
                <a:lnTo>
                  <a:pt x="11701" y="9387"/>
                </a:lnTo>
                <a:lnTo>
                  <a:pt x="11665" y="9372"/>
                </a:lnTo>
                <a:lnTo>
                  <a:pt x="11629" y="9356"/>
                </a:lnTo>
                <a:lnTo>
                  <a:pt x="11593" y="9341"/>
                </a:lnTo>
                <a:lnTo>
                  <a:pt x="11556" y="9327"/>
                </a:lnTo>
                <a:lnTo>
                  <a:pt x="11522" y="9314"/>
                </a:lnTo>
                <a:lnTo>
                  <a:pt x="11487" y="9301"/>
                </a:lnTo>
                <a:lnTo>
                  <a:pt x="11454" y="9290"/>
                </a:lnTo>
                <a:lnTo>
                  <a:pt x="11422" y="9279"/>
                </a:lnTo>
                <a:lnTo>
                  <a:pt x="11393" y="9270"/>
                </a:lnTo>
                <a:lnTo>
                  <a:pt x="11341" y="9255"/>
                </a:lnTo>
                <a:lnTo>
                  <a:pt x="11301" y="9243"/>
                </a:lnTo>
                <a:lnTo>
                  <a:pt x="11275" y="9236"/>
                </a:lnTo>
                <a:lnTo>
                  <a:pt x="11266" y="9234"/>
                </a:lnTo>
                <a:lnTo>
                  <a:pt x="11257" y="9231"/>
                </a:lnTo>
                <a:lnTo>
                  <a:pt x="11231" y="9224"/>
                </a:lnTo>
                <a:lnTo>
                  <a:pt x="11190" y="9216"/>
                </a:lnTo>
                <a:lnTo>
                  <a:pt x="11137" y="9204"/>
                </a:lnTo>
                <a:lnTo>
                  <a:pt x="11107" y="9197"/>
                </a:lnTo>
                <a:lnTo>
                  <a:pt x="11074" y="9191"/>
                </a:lnTo>
                <a:lnTo>
                  <a:pt x="11040" y="9185"/>
                </a:lnTo>
                <a:lnTo>
                  <a:pt x="11004" y="9179"/>
                </a:lnTo>
                <a:lnTo>
                  <a:pt x="10967" y="9174"/>
                </a:lnTo>
                <a:lnTo>
                  <a:pt x="10929" y="9169"/>
                </a:lnTo>
                <a:lnTo>
                  <a:pt x="10890" y="9164"/>
                </a:lnTo>
                <a:lnTo>
                  <a:pt x="10851" y="9159"/>
                </a:lnTo>
                <a:lnTo>
                  <a:pt x="10812" y="9156"/>
                </a:lnTo>
                <a:lnTo>
                  <a:pt x="10772" y="9153"/>
                </a:lnTo>
                <a:lnTo>
                  <a:pt x="10734" y="9151"/>
                </a:lnTo>
                <a:lnTo>
                  <a:pt x="10696" y="9150"/>
                </a:lnTo>
                <a:lnTo>
                  <a:pt x="10661" y="9149"/>
                </a:lnTo>
                <a:lnTo>
                  <a:pt x="10626" y="9148"/>
                </a:lnTo>
                <a:lnTo>
                  <a:pt x="10593" y="9148"/>
                </a:lnTo>
                <a:lnTo>
                  <a:pt x="10562" y="9148"/>
                </a:lnTo>
                <a:lnTo>
                  <a:pt x="10508" y="9149"/>
                </a:lnTo>
                <a:lnTo>
                  <a:pt x="10467" y="9150"/>
                </a:lnTo>
                <a:lnTo>
                  <a:pt x="10440" y="9151"/>
                </a:lnTo>
                <a:lnTo>
                  <a:pt x="10431" y="9152"/>
                </a:lnTo>
                <a:lnTo>
                  <a:pt x="10421" y="9152"/>
                </a:lnTo>
                <a:lnTo>
                  <a:pt x="10395" y="9154"/>
                </a:lnTo>
                <a:lnTo>
                  <a:pt x="10353" y="9157"/>
                </a:lnTo>
                <a:lnTo>
                  <a:pt x="10300" y="9163"/>
                </a:lnTo>
                <a:lnTo>
                  <a:pt x="10269" y="9166"/>
                </a:lnTo>
                <a:lnTo>
                  <a:pt x="10236" y="9170"/>
                </a:lnTo>
                <a:lnTo>
                  <a:pt x="10202" y="9175"/>
                </a:lnTo>
                <a:lnTo>
                  <a:pt x="10166" y="9180"/>
                </a:lnTo>
                <a:lnTo>
                  <a:pt x="10128" y="9186"/>
                </a:lnTo>
                <a:lnTo>
                  <a:pt x="10090" y="9193"/>
                </a:lnTo>
                <a:lnTo>
                  <a:pt x="10053" y="9201"/>
                </a:lnTo>
                <a:lnTo>
                  <a:pt x="10014" y="9208"/>
                </a:lnTo>
                <a:lnTo>
                  <a:pt x="9975" y="9217"/>
                </a:lnTo>
                <a:lnTo>
                  <a:pt x="9937" y="9226"/>
                </a:lnTo>
                <a:lnTo>
                  <a:pt x="9899" y="9236"/>
                </a:lnTo>
                <a:lnTo>
                  <a:pt x="9863" y="9246"/>
                </a:lnTo>
                <a:lnTo>
                  <a:pt x="9828" y="9256"/>
                </a:lnTo>
                <a:lnTo>
                  <a:pt x="9794" y="9266"/>
                </a:lnTo>
                <a:lnTo>
                  <a:pt x="9763" y="9276"/>
                </a:lnTo>
                <a:lnTo>
                  <a:pt x="9733" y="9286"/>
                </a:lnTo>
                <a:lnTo>
                  <a:pt x="9682" y="9303"/>
                </a:lnTo>
                <a:lnTo>
                  <a:pt x="9643" y="9317"/>
                </a:lnTo>
                <a:lnTo>
                  <a:pt x="9618" y="9327"/>
                </a:lnTo>
                <a:lnTo>
                  <a:pt x="9609" y="9330"/>
                </a:lnTo>
                <a:lnTo>
                  <a:pt x="9600" y="9333"/>
                </a:lnTo>
                <a:lnTo>
                  <a:pt x="9575" y="9344"/>
                </a:lnTo>
                <a:lnTo>
                  <a:pt x="9537" y="9359"/>
                </a:lnTo>
                <a:lnTo>
                  <a:pt x="9488" y="9381"/>
                </a:lnTo>
                <a:lnTo>
                  <a:pt x="9460" y="9394"/>
                </a:lnTo>
                <a:lnTo>
                  <a:pt x="9429" y="9408"/>
                </a:lnTo>
                <a:lnTo>
                  <a:pt x="9398" y="9423"/>
                </a:lnTo>
                <a:lnTo>
                  <a:pt x="9366" y="9440"/>
                </a:lnTo>
                <a:lnTo>
                  <a:pt x="9332" y="9458"/>
                </a:lnTo>
                <a:lnTo>
                  <a:pt x="9298" y="9475"/>
                </a:lnTo>
                <a:lnTo>
                  <a:pt x="9263" y="9494"/>
                </a:lnTo>
                <a:lnTo>
                  <a:pt x="9230" y="9514"/>
                </a:lnTo>
                <a:lnTo>
                  <a:pt x="9195" y="9534"/>
                </a:lnTo>
                <a:lnTo>
                  <a:pt x="9162" y="9555"/>
                </a:lnTo>
                <a:lnTo>
                  <a:pt x="9129" y="9575"/>
                </a:lnTo>
                <a:lnTo>
                  <a:pt x="9098" y="9596"/>
                </a:lnTo>
                <a:lnTo>
                  <a:pt x="9068" y="9616"/>
                </a:lnTo>
                <a:lnTo>
                  <a:pt x="9039" y="9636"/>
                </a:lnTo>
                <a:lnTo>
                  <a:pt x="9012" y="9655"/>
                </a:lnTo>
                <a:lnTo>
                  <a:pt x="8988" y="9674"/>
                </a:lnTo>
                <a:lnTo>
                  <a:pt x="8944" y="9706"/>
                </a:lnTo>
                <a:lnTo>
                  <a:pt x="8912" y="9732"/>
                </a:lnTo>
                <a:lnTo>
                  <a:pt x="8890" y="9748"/>
                </a:lnTo>
                <a:lnTo>
                  <a:pt x="8884" y="9755"/>
                </a:lnTo>
                <a:lnTo>
                  <a:pt x="8876" y="9760"/>
                </a:lnTo>
                <a:lnTo>
                  <a:pt x="8856" y="9777"/>
                </a:lnTo>
                <a:lnTo>
                  <a:pt x="8823" y="9804"/>
                </a:lnTo>
                <a:lnTo>
                  <a:pt x="8783" y="9840"/>
                </a:lnTo>
                <a:lnTo>
                  <a:pt x="8761" y="9860"/>
                </a:lnTo>
                <a:lnTo>
                  <a:pt x="8737" y="9883"/>
                </a:lnTo>
                <a:lnTo>
                  <a:pt x="8712" y="9908"/>
                </a:lnTo>
                <a:lnTo>
                  <a:pt x="8686" y="9933"/>
                </a:lnTo>
                <a:lnTo>
                  <a:pt x="8659" y="9960"/>
                </a:lnTo>
                <a:lnTo>
                  <a:pt x="8632" y="9988"/>
                </a:lnTo>
                <a:lnTo>
                  <a:pt x="8606" y="10016"/>
                </a:lnTo>
                <a:lnTo>
                  <a:pt x="8579" y="10045"/>
                </a:lnTo>
                <a:lnTo>
                  <a:pt x="8553" y="10074"/>
                </a:lnTo>
                <a:lnTo>
                  <a:pt x="8527" y="10104"/>
                </a:lnTo>
                <a:lnTo>
                  <a:pt x="8504" y="10134"/>
                </a:lnTo>
                <a:lnTo>
                  <a:pt x="8480" y="10164"/>
                </a:lnTo>
                <a:lnTo>
                  <a:pt x="8457" y="10192"/>
                </a:lnTo>
                <a:lnTo>
                  <a:pt x="8436" y="10220"/>
                </a:lnTo>
                <a:lnTo>
                  <a:pt x="8416" y="10246"/>
                </a:lnTo>
                <a:lnTo>
                  <a:pt x="8398" y="10271"/>
                </a:lnTo>
                <a:lnTo>
                  <a:pt x="8368" y="10315"/>
                </a:lnTo>
                <a:lnTo>
                  <a:pt x="8344" y="10350"/>
                </a:lnTo>
                <a:lnTo>
                  <a:pt x="8329" y="10372"/>
                </a:lnTo>
                <a:lnTo>
                  <a:pt x="8324" y="10380"/>
                </a:lnTo>
                <a:lnTo>
                  <a:pt x="8319" y="10387"/>
                </a:lnTo>
                <a:lnTo>
                  <a:pt x="8305" y="10410"/>
                </a:lnTo>
                <a:lnTo>
                  <a:pt x="8282" y="10446"/>
                </a:lnTo>
                <a:lnTo>
                  <a:pt x="8255" y="10492"/>
                </a:lnTo>
                <a:lnTo>
                  <a:pt x="8240" y="10519"/>
                </a:lnTo>
                <a:lnTo>
                  <a:pt x="8224" y="10548"/>
                </a:lnTo>
                <a:lnTo>
                  <a:pt x="8208" y="10579"/>
                </a:lnTo>
                <a:lnTo>
                  <a:pt x="8191" y="10611"/>
                </a:lnTo>
                <a:lnTo>
                  <a:pt x="8173" y="10644"/>
                </a:lnTo>
                <a:lnTo>
                  <a:pt x="8157" y="10679"/>
                </a:lnTo>
                <a:lnTo>
                  <a:pt x="8140" y="10715"/>
                </a:lnTo>
                <a:lnTo>
                  <a:pt x="8124" y="10750"/>
                </a:lnTo>
                <a:lnTo>
                  <a:pt x="8108" y="10787"/>
                </a:lnTo>
                <a:lnTo>
                  <a:pt x="8093" y="10824"/>
                </a:lnTo>
                <a:lnTo>
                  <a:pt x="8078" y="10859"/>
                </a:lnTo>
                <a:lnTo>
                  <a:pt x="8065" y="10894"/>
                </a:lnTo>
                <a:lnTo>
                  <a:pt x="8052" y="10929"/>
                </a:lnTo>
                <a:lnTo>
                  <a:pt x="8040" y="10962"/>
                </a:lnTo>
                <a:lnTo>
                  <a:pt x="8031" y="10993"/>
                </a:lnTo>
                <a:lnTo>
                  <a:pt x="8021" y="11022"/>
                </a:lnTo>
                <a:lnTo>
                  <a:pt x="8005" y="11074"/>
                </a:lnTo>
                <a:lnTo>
                  <a:pt x="7993" y="11114"/>
                </a:lnTo>
                <a:lnTo>
                  <a:pt x="7986" y="11140"/>
                </a:lnTo>
                <a:lnTo>
                  <a:pt x="7984" y="11149"/>
                </a:lnTo>
                <a:lnTo>
                  <a:pt x="7981" y="11159"/>
                </a:lnTo>
                <a:lnTo>
                  <a:pt x="7974" y="11184"/>
                </a:lnTo>
                <a:lnTo>
                  <a:pt x="7965" y="11224"/>
                </a:lnTo>
                <a:lnTo>
                  <a:pt x="7953" y="11277"/>
                </a:lnTo>
                <a:lnTo>
                  <a:pt x="7946" y="11308"/>
                </a:lnTo>
                <a:lnTo>
                  <a:pt x="7941" y="11340"/>
                </a:lnTo>
                <a:lnTo>
                  <a:pt x="7935" y="11375"/>
                </a:lnTo>
                <a:lnTo>
                  <a:pt x="7928" y="11410"/>
                </a:lnTo>
                <a:lnTo>
                  <a:pt x="7923" y="11448"/>
                </a:lnTo>
                <a:lnTo>
                  <a:pt x="7917" y="11486"/>
                </a:lnTo>
                <a:lnTo>
                  <a:pt x="7913" y="11525"/>
                </a:lnTo>
                <a:lnTo>
                  <a:pt x="7909" y="11564"/>
                </a:lnTo>
                <a:lnTo>
                  <a:pt x="7904" y="11604"/>
                </a:lnTo>
                <a:lnTo>
                  <a:pt x="7901" y="11642"/>
                </a:lnTo>
                <a:lnTo>
                  <a:pt x="7899" y="11680"/>
                </a:lnTo>
                <a:lnTo>
                  <a:pt x="7897" y="11718"/>
                </a:lnTo>
                <a:lnTo>
                  <a:pt x="7896" y="11736"/>
                </a:lnTo>
                <a:lnTo>
                  <a:pt x="7896" y="11755"/>
                </a:lnTo>
                <a:lnTo>
                  <a:pt x="7895" y="11772"/>
                </a:lnTo>
                <a:lnTo>
                  <a:pt x="7895" y="11789"/>
                </a:lnTo>
                <a:lnTo>
                  <a:pt x="7895" y="11804"/>
                </a:lnTo>
                <a:lnTo>
                  <a:pt x="7895" y="11818"/>
                </a:lnTo>
                <a:lnTo>
                  <a:pt x="7895" y="11832"/>
                </a:lnTo>
                <a:lnTo>
                  <a:pt x="7895" y="11845"/>
                </a:lnTo>
                <a:lnTo>
                  <a:pt x="7893" y="11871"/>
                </a:lnTo>
                <a:lnTo>
                  <a:pt x="7893" y="11891"/>
                </a:lnTo>
                <a:lnTo>
                  <a:pt x="7892" y="11904"/>
                </a:lnTo>
                <a:lnTo>
                  <a:pt x="7892" y="11908"/>
                </a:lnTo>
                <a:lnTo>
                  <a:pt x="7892" y="11912"/>
                </a:lnTo>
                <a:lnTo>
                  <a:pt x="7891" y="11924"/>
                </a:lnTo>
                <a:lnTo>
                  <a:pt x="7890" y="11944"/>
                </a:lnTo>
                <a:lnTo>
                  <a:pt x="7887" y="11970"/>
                </a:lnTo>
                <a:lnTo>
                  <a:pt x="7884" y="11999"/>
                </a:lnTo>
                <a:lnTo>
                  <a:pt x="7879" y="12031"/>
                </a:lnTo>
                <a:lnTo>
                  <a:pt x="7874" y="12067"/>
                </a:lnTo>
                <a:lnTo>
                  <a:pt x="7866" y="12102"/>
                </a:lnTo>
                <a:lnTo>
                  <a:pt x="7859" y="12138"/>
                </a:lnTo>
                <a:lnTo>
                  <a:pt x="7850" y="12173"/>
                </a:lnTo>
                <a:lnTo>
                  <a:pt x="7841" y="12204"/>
                </a:lnTo>
                <a:lnTo>
                  <a:pt x="7832" y="12232"/>
                </a:lnTo>
                <a:lnTo>
                  <a:pt x="7823" y="12256"/>
                </a:lnTo>
                <a:lnTo>
                  <a:pt x="7817" y="12274"/>
                </a:lnTo>
                <a:lnTo>
                  <a:pt x="7812" y="12286"/>
                </a:lnTo>
                <a:lnTo>
                  <a:pt x="7811" y="12289"/>
                </a:lnTo>
                <a:lnTo>
                  <a:pt x="7809" y="12294"/>
                </a:lnTo>
                <a:lnTo>
                  <a:pt x="7805" y="12306"/>
                </a:lnTo>
                <a:lnTo>
                  <a:pt x="7797" y="12323"/>
                </a:lnTo>
                <a:lnTo>
                  <a:pt x="7788" y="12347"/>
                </a:lnTo>
                <a:lnTo>
                  <a:pt x="7776" y="12374"/>
                </a:lnTo>
                <a:lnTo>
                  <a:pt x="7761" y="12403"/>
                </a:lnTo>
                <a:lnTo>
                  <a:pt x="7744" y="12434"/>
                </a:lnTo>
                <a:lnTo>
                  <a:pt x="7727" y="12466"/>
                </a:lnTo>
                <a:lnTo>
                  <a:pt x="7708" y="12498"/>
                </a:lnTo>
                <a:lnTo>
                  <a:pt x="7688" y="12528"/>
                </a:lnTo>
                <a:lnTo>
                  <a:pt x="7670" y="12555"/>
                </a:lnTo>
                <a:lnTo>
                  <a:pt x="7653" y="12580"/>
                </a:lnTo>
                <a:lnTo>
                  <a:pt x="7637" y="12599"/>
                </a:lnTo>
                <a:lnTo>
                  <a:pt x="7626" y="12615"/>
                </a:lnTo>
                <a:lnTo>
                  <a:pt x="7618" y="12625"/>
                </a:lnTo>
                <a:lnTo>
                  <a:pt x="7615" y="12628"/>
                </a:lnTo>
                <a:lnTo>
                  <a:pt x="7613" y="12632"/>
                </a:lnTo>
                <a:lnTo>
                  <a:pt x="7605" y="12641"/>
                </a:lnTo>
                <a:lnTo>
                  <a:pt x="7592" y="12657"/>
                </a:lnTo>
                <a:lnTo>
                  <a:pt x="7575" y="12675"/>
                </a:lnTo>
                <a:lnTo>
                  <a:pt x="7555" y="12698"/>
                </a:lnTo>
                <a:lnTo>
                  <a:pt x="7532" y="12721"/>
                </a:lnTo>
                <a:lnTo>
                  <a:pt x="7507" y="12746"/>
                </a:lnTo>
                <a:lnTo>
                  <a:pt x="7480" y="12771"/>
                </a:lnTo>
                <a:lnTo>
                  <a:pt x="7452" y="12796"/>
                </a:lnTo>
                <a:lnTo>
                  <a:pt x="7425" y="12817"/>
                </a:lnTo>
                <a:lnTo>
                  <a:pt x="7399" y="12838"/>
                </a:lnTo>
                <a:lnTo>
                  <a:pt x="7375" y="12856"/>
                </a:lnTo>
                <a:lnTo>
                  <a:pt x="7354" y="12870"/>
                </a:lnTo>
                <a:lnTo>
                  <a:pt x="7338" y="12882"/>
                </a:lnTo>
                <a:lnTo>
                  <a:pt x="7327" y="12889"/>
                </a:lnTo>
                <a:lnTo>
                  <a:pt x="7324" y="12891"/>
                </a:lnTo>
                <a:lnTo>
                  <a:pt x="7320" y="12893"/>
                </a:lnTo>
                <a:lnTo>
                  <a:pt x="7310" y="12901"/>
                </a:lnTo>
                <a:lnTo>
                  <a:pt x="7293" y="12910"/>
                </a:lnTo>
                <a:lnTo>
                  <a:pt x="7271" y="12923"/>
                </a:lnTo>
                <a:lnTo>
                  <a:pt x="7245" y="12938"/>
                </a:lnTo>
                <a:lnTo>
                  <a:pt x="7216" y="12954"/>
                </a:lnTo>
                <a:lnTo>
                  <a:pt x="7185" y="12970"/>
                </a:lnTo>
                <a:lnTo>
                  <a:pt x="7151" y="12985"/>
                </a:lnTo>
                <a:lnTo>
                  <a:pt x="7118" y="13000"/>
                </a:lnTo>
                <a:lnTo>
                  <a:pt x="7086" y="13013"/>
                </a:lnTo>
                <a:lnTo>
                  <a:pt x="7054" y="13024"/>
                </a:lnTo>
                <a:lnTo>
                  <a:pt x="7026" y="13033"/>
                </a:lnTo>
                <a:lnTo>
                  <a:pt x="7002" y="13041"/>
                </a:lnTo>
                <a:lnTo>
                  <a:pt x="6984" y="13046"/>
                </a:lnTo>
                <a:lnTo>
                  <a:pt x="6972" y="13050"/>
                </a:lnTo>
                <a:lnTo>
                  <a:pt x="6968" y="13051"/>
                </a:lnTo>
                <a:lnTo>
                  <a:pt x="6963" y="13052"/>
                </a:lnTo>
                <a:lnTo>
                  <a:pt x="6952" y="13055"/>
                </a:lnTo>
                <a:lnTo>
                  <a:pt x="6933" y="13059"/>
                </a:lnTo>
                <a:lnTo>
                  <a:pt x="6908" y="13065"/>
                </a:lnTo>
                <a:lnTo>
                  <a:pt x="6879" y="13071"/>
                </a:lnTo>
                <a:lnTo>
                  <a:pt x="6847" y="13077"/>
                </a:lnTo>
                <a:lnTo>
                  <a:pt x="6811" y="13082"/>
                </a:lnTo>
                <a:lnTo>
                  <a:pt x="6776" y="13086"/>
                </a:lnTo>
                <a:lnTo>
                  <a:pt x="6739" y="13090"/>
                </a:lnTo>
                <a:lnTo>
                  <a:pt x="6703" y="13092"/>
                </a:lnTo>
                <a:lnTo>
                  <a:pt x="6670" y="13093"/>
                </a:lnTo>
                <a:lnTo>
                  <a:pt x="6639" y="13094"/>
                </a:lnTo>
                <a:lnTo>
                  <a:pt x="6615" y="13094"/>
                </a:lnTo>
                <a:lnTo>
                  <a:pt x="6594" y="13093"/>
                </a:lnTo>
                <a:lnTo>
                  <a:pt x="6582" y="13093"/>
                </a:lnTo>
                <a:lnTo>
                  <a:pt x="6578" y="13092"/>
                </a:lnTo>
                <a:lnTo>
                  <a:pt x="6574" y="13092"/>
                </a:lnTo>
                <a:lnTo>
                  <a:pt x="6561" y="13092"/>
                </a:lnTo>
                <a:lnTo>
                  <a:pt x="6541" y="13090"/>
                </a:lnTo>
                <a:lnTo>
                  <a:pt x="6516" y="13087"/>
                </a:lnTo>
                <a:lnTo>
                  <a:pt x="6486" y="13084"/>
                </a:lnTo>
                <a:lnTo>
                  <a:pt x="6454" y="13080"/>
                </a:lnTo>
                <a:lnTo>
                  <a:pt x="6419" y="13074"/>
                </a:lnTo>
                <a:lnTo>
                  <a:pt x="6382" y="13067"/>
                </a:lnTo>
                <a:lnTo>
                  <a:pt x="6347" y="13059"/>
                </a:lnTo>
                <a:lnTo>
                  <a:pt x="6313" y="13051"/>
                </a:lnTo>
                <a:lnTo>
                  <a:pt x="6281" y="13042"/>
                </a:lnTo>
                <a:lnTo>
                  <a:pt x="6253" y="13033"/>
                </a:lnTo>
                <a:lnTo>
                  <a:pt x="6229" y="13025"/>
                </a:lnTo>
                <a:lnTo>
                  <a:pt x="6211" y="13018"/>
                </a:lnTo>
                <a:lnTo>
                  <a:pt x="6199" y="13014"/>
                </a:lnTo>
                <a:lnTo>
                  <a:pt x="6196" y="13013"/>
                </a:lnTo>
                <a:lnTo>
                  <a:pt x="6191" y="13011"/>
                </a:lnTo>
                <a:lnTo>
                  <a:pt x="6179" y="13006"/>
                </a:lnTo>
                <a:lnTo>
                  <a:pt x="6162" y="12999"/>
                </a:lnTo>
                <a:lnTo>
                  <a:pt x="6138" y="12989"/>
                </a:lnTo>
                <a:lnTo>
                  <a:pt x="6111" y="12977"/>
                </a:lnTo>
                <a:lnTo>
                  <a:pt x="6082" y="12963"/>
                </a:lnTo>
                <a:lnTo>
                  <a:pt x="6050" y="12947"/>
                </a:lnTo>
                <a:lnTo>
                  <a:pt x="6018" y="12929"/>
                </a:lnTo>
                <a:lnTo>
                  <a:pt x="5987" y="12910"/>
                </a:lnTo>
                <a:lnTo>
                  <a:pt x="5957" y="12891"/>
                </a:lnTo>
                <a:lnTo>
                  <a:pt x="5929" y="12873"/>
                </a:lnTo>
                <a:lnTo>
                  <a:pt x="5905" y="12855"/>
                </a:lnTo>
                <a:lnTo>
                  <a:pt x="5884" y="12841"/>
                </a:lnTo>
                <a:lnTo>
                  <a:pt x="5869" y="12829"/>
                </a:lnTo>
                <a:lnTo>
                  <a:pt x="5860" y="12821"/>
                </a:lnTo>
                <a:lnTo>
                  <a:pt x="5855" y="12819"/>
                </a:lnTo>
                <a:lnTo>
                  <a:pt x="5852" y="12815"/>
                </a:lnTo>
                <a:lnTo>
                  <a:pt x="5842" y="12808"/>
                </a:lnTo>
                <a:lnTo>
                  <a:pt x="5828" y="12795"/>
                </a:lnTo>
                <a:lnTo>
                  <a:pt x="5809" y="12779"/>
                </a:lnTo>
                <a:lnTo>
                  <a:pt x="5786" y="12759"/>
                </a:lnTo>
                <a:lnTo>
                  <a:pt x="5762" y="12735"/>
                </a:lnTo>
                <a:lnTo>
                  <a:pt x="5738" y="12711"/>
                </a:lnTo>
                <a:lnTo>
                  <a:pt x="5713" y="12684"/>
                </a:lnTo>
                <a:lnTo>
                  <a:pt x="5688" y="12657"/>
                </a:lnTo>
                <a:lnTo>
                  <a:pt x="5665" y="12628"/>
                </a:lnTo>
                <a:lnTo>
                  <a:pt x="5645" y="12603"/>
                </a:lnTo>
                <a:lnTo>
                  <a:pt x="5626" y="12579"/>
                </a:lnTo>
                <a:lnTo>
                  <a:pt x="5612" y="12558"/>
                </a:lnTo>
                <a:lnTo>
                  <a:pt x="5601" y="12542"/>
                </a:lnTo>
                <a:lnTo>
                  <a:pt x="5594" y="12532"/>
                </a:lnTo>
                <a:lnTo>
                  <a:pt x="5592" y="12528"/>
                </a:lnTo>
                <a:lnTo>
                  <a:pt x="5590" y="12525"/>
                </a:lnTo>
                <a:lnTo>
                  <a:pt x="5582" y="12514"/>
                </a:lnTo>
                <a:lnTo>
                  <a:pt x="5572" y="12498"/>
                </a:lnTo>
                <a:lnTo>
                  <a:pt x="5559" y="12476"/>
                </a:lnTo>
                <a:lnTo>
                  <a:pt x="5544" y="12450"/>
                </a:lnTo>
                <a:lnTo>
                  <a:pt x="5528" y="12421"/>
                </a:lnTo>
                <a:lnTo>
                  <a:pt x="5513" y="12390"/>
                </a:lnTo>
                <a:lnTo>
                  <a:pt x="5497" y="12356"/>
                </a:lnTo>
                <a:lnTo>
                  <a:pt x="5483" y="12323"/>
                </a:lnTo>
                <a:lnTo>
                  <a:pt x="5469" y="12290"/>
                </a:lnTo>
                <a:lnTo>
                  <a:pt x="5458" y="12259"/>
                </a:lnTo>
                <a:lnTo>
                  <a:pt x="5448" y="12231"/>
                </a:lnTo>
                <a:lnTo>
                  <a:pt x="5441" y="12207"/>
                </a:lnTo>
                <a:lnTo>
                  <a:pt x="5435" y="12189"/>
                </a:lnTo>
                <a:lnTo>
                  <a:pt x="5432" y="12177"/>
                </a:lnTo>
                <a:lnTo>
                  <a:pt x="5431" y="12173"/>
                </a:lnTo>
                <a:lnTo>
                  <a:pt x="5430" y="12168"/>
                </a:lnTo>
                <a:lnTo>
                  <a:pt x="5426" y="12156"/>
                </a:lnTo>
                <a:lnTo>
                  <a:pt x="5421" y="12138"/>
                </a:lnTo>
                <a:lnTo>
                  <a:pt x="5416" y="12113"/>
                </a:lnTo>
                <a:lnTo>
                  <a:pt x="5409" y="12084"/>
                </a:lnTo>
                <a:lnTo>
                  <a:pt x="5404" y="12052"/>
                </a:lnTo>
                <a:lnTo>
                  <a:pt x="5398" y="12017"/>
                </a:lnTo>
                <a:lnTo>
                  <a:pt x="5394" y="11980"/>
                </a:lnTo>
                <a:lnTo>
                  <a:pt x="5390" y="11944"/>
                </a:lnTo>
                <a:lnTo>
                  <a:pt x="5388" y="11908"/>
                </a:lnTo>
                <a:lnTo>
                  <a:pt x="5387" y="11875"/>
                </a:lnTo>
                <a:lnTo>
                  <a:pt x="5385" y="11845"/>
                </a:lnTo>
                <a:lnTo>
                  <a:pt x="5387" y="11820"/>
                </a:lnTo>
                <a:lnTo>
                  <a:pt x="5387" y="11800"/>
                </a:lnTo>
                <a:lnTo>
                  <a:pt x="5387" y="11787"/>
                </a:lnTo>
                <a:lnTo>
                  <a:pt x="5388" y="11783"/>
                </a:lnTo>
                <a:lnTo>
                  <a:pt x="5388" y="11778"/>
                </a:lnTo>
                <a:lnTo>
                  <a:pt x="5388" y="11766"/>
                </a:lnTo>
                <a:lnTo>
                  <a:pt x="5390" y="11746"/>
                </a:lnTo>
                <a:lnTo>
                  <a:pt x="5391" y="11721"/>
                </a:lnTo>
                <a:lnTo>
                  <a:pt x="5394" y="11692"/>
                </a:lnTo>
                <a:lnTo>
                  <a:pt x="5398" y="11659"/>
                </a:lnTo>
                <a:lnTo>
                  <a:pt x="5404" y="11624"/>
                </a:lnTo>
                <a:lnTo>
                  <a:pt x="5411" y="11588"/>
                </a:lnTo>
                <a:lnTo>
                  <a:pt x="5419" y="11553"/>
                </a:lnTo>
                <a:lnTo>
                  <a:pt x="5428" y="11518"/>
                </a:lnTo>
                <a:lnTo>
                  <a:pt x="5436" y="11486"/>
                </a:lnTo>
                <a:lnTo>
                  <a:pt x="5445" y="11458"/>
                </a:lnTo>
                <a:lnTo>
                  <a:pt x="5452" y="11434"/>
                </a:lnTo>
                <a:lnTo>
                  <a:pt x="5459" y="11416"/>
                </a:lnTo>
                <a:lnTo>
                  <a:pt x="5463" y="11404"/>
                </a:lnTo>
                <a:lnTo>
                  <a:pt x="5465" y="11400"/>
                </a:lnTo>
                <a:lnTo>
                  <a:pt x="5466" y="11396"/>
                </a:lnTo>
                <a:lnTo>
                  <a:pt x="5471" y="11384"/>
                </a:lnTo>
                <a:lnTo>
                  <a:pt x="5478" y="11367"/>
                </a:lnTo>
                <a:lnTo>
                  <a:pt x="5488" y="11343"/>
                </a:lnTo>
                <a:lnTo>
                  <a:pt x="5500" y="11316"/>
                </a:lnTo>
                <a:lnTo>
                  <a:pt x="5514" y="11286"/>
                </a:lnTo>
                <a:lnTo>
                  <a:pt x="5530" y="11255"/>
                </a:lnTo>
                <a:lnTo>
                  <a:pt x="5547" y="11223"/>
                </a:lnTo>
                <a:lnTo>
                  <a:pt x="5566" y="11191"/>
                </a:lnTo>
                <a:lnTo>
                  <a:pt x="5585" y="11161"/>
                </a:lnTo>
                <a:lnTo>
                  <a:pt x="5604" y="11134"/>
                </a:lnTo>
                <a:lnTo>
                  <a:pt x="5621" y="11109"/>
                </a:lnTo>
                <a:lnTo>
                  <a:pt x="5635" y="11088"/>
                </a:lnTo>
                <a:lnTo>
                  <a:pt x="5647" y="11073"/>
                </a:lnTo>
                <a:lnTo>
                  <a:pt x="5654" y="11064"/>
                </a:lnTo>
                <a:lnTo>
                  <a:pt x="5658" y="11060"/>
                </a:lnTo>
                <a:lnTo>
                  <a:pt x="5661" y="11057"/>
                </a:lnTo>
                <a:lnTo>
                  <a:pt x="5668" y="11047"/>
                </a:lnTo>
                <a:lnTo>
                  <a:pt x="5680" y="11032"/>
                </a:lnTo>
                <a:lnTo>
                  <a:pt x="5698" y="11013"/>
                </a:lnTo>
                <a:lnTo>
                  <a:pt x="5717" y="10990"/>
                </a:lnTo>
                <a:lnTo>
                  <a:pt x="5740" y="10966"/>
                </a:lnTo>
                <a:lnTo>
                  <a:pt x="5766" y="10941"/>
                </a:lnTo>
                <a:lnTo>
                  <a:pt x="5792" y="10916"/>
                </a:lnTo>
                <a:lnTo>
                  <a:pt x="5820" y="10892"/>
                </a:lnTo>
                <a:lnTo>
                  <a:pt x="5847" y="10868"/>
                </a:lnTo>
                <a:lnTo>
                  <a:pt x="5873" y="10848"/>
                </a:lnTo>
                <a:lnTo>
                  <a:pt x="5896" y="10830"/>
                </a:lnTo>
                <a:lnTo>
                  <a:pt x="5917" y="10815"/>
                </a:lnTo>
                <a:lnTo>
                  <a:pt x="5933" y="10804"/>
                </a:lnTo>
                <a:lnTo>
                  <a:pt x="5943" y="10797"/>
                </a:lnTo>
                <a:lnTo>
                  <a:pt x="5947" y="10795"/>
                </a:lnTo>
                <a:lnTo>
                  <a:pt x="5950" y="10792"/>
                </a:lnTo>
                <a:lnTo>
                  <a:pt x="5961" y="10785"/>
                </a:lnTo>
                <a:lnTo>
                  <a:pt x="5977" y="10775"/>
                </a:lnTo>
                <a:lnTo>
                  <a:pt x="5999" y="10762"/>
                </a:lnTo>
                <a:lnTo>
                  <a:pt x="6025" y="10747"/>
                </a:lnTo>
                <a:lnTo>
                  <a:pt x="6053" y="10731"/>
                </a:lnTo>
                <a:lnTo>
                  <a:pt x="6085" y="10715"/>
                </a:lnTo>
                <a:lnTo>
                  <a:pt x="6118" y="10700"/>
                </a:lnTo>
                <a:lnTo>
                  <a:pt x="6151" y="10684"/>
                </a:lnTo>
                <a:lnTo>
                  <a:pt x="6184" y="10671"/>
                </a:lnTo>
                <a:lnTo>
                  <a:pt x="6215" y="10660"/>
                </a:lnTo>
                <a:lnTo>
                  <a:pt x="6243" y="10650"/>
                </a:lnTo>
                <a:lnTo>
                  <a:pt x="6267" y="10642"/>
                </a:lnTo>
                <a:lnTo>
                  <a:pt x="6285" y="10636"/>
                </a:lnTo>
                <a:lnTo>
                  <a:pt x="6297" y="10633"/>
                </a:lnTo>
                <a:lnTo>
                  <a:pt x="6301" y="10632"/>
                </a:lnTo>
                <a:lnTo>
                  <a:pt x="6306" y="10630"/>
                </a:lnTo>
                <a:lnTo>
                  <a:pt x="6318" y="10627"/>
                </a:lnTo>
                <a:lnTo>
                  <a:pt x="6336" y="10623"/>
                </a:lnTo>
                <a:lnTo>
                  <a:pt x="6361" y="10616"/>
                </a:lnTo>
                <a:lnTo>
                  <a:pt x="6390" y="10611"/>
                </a:lnTo>
                <a:lnTo>
                  <a:pt x="6422" y="10605"/>
                </a:lnTo>
                <a:lnTo>
                  <a:pt x="6457" y="10599"/>
                </a:lnTo>
                <a:lnTo>
                  <a:pt x="6494" y="10594"/>
                </a:lnTo>
                <a:lnTo>
                  <a:pt x="6530" y="10590"/>
                </a:lnTo>
                <a:lnTo>
                  <a:pt x="6566" y="10588"/>
                </a:lnTo>
                <a:lnTo>
                  <a:pt x="6599" y="10586"/>
                </a:lnTo>
                <a:lnTo>
                  <a:pt x="6629" y="10586"/>
                </a:lnTo>
                <a:lnTo>
                  <a:pt x="6641" y="10586"/>
                </a:lnTo>
                <a:lnTo>
                  <a:pt x="6651" y="10586"/>
                </a:lnTo>
                <a:lnTo>
                  <a:pt x="6661" y="10585"/>
                </a:lnTo>
                <a:lnTo>
                  <a:pt x="6671" y="10585"/>
                </a:lnTo>
                <a:lnTo>
                  <a:pt x="6683" y="10585"/>
                </a:lnTo>
                <a:lnTo>
                  <a:pt x="6693" y="10585"/>
                </a:lnTo>
                <a:lnTo>
                  <a:pt x="6703" y="10585"/>
                </a:lnTo>
                <a:lnTo>
                  <a:pt x="6712" y="10585"/>
                </a:lnTo>
                <a:lnTo>
                  <a:pt x="6727" y="10584"/>
                </a:lnTo>
                <a:lnTo>
                  <a:pt x="6739" y="10584"/>
                </a:lnTo>
                <a:lnTo>
                  <a:pt x="6745" y="10584"/>
                </a:lnTo>
                <a:lnTo>
                  <a:pt x="6749" y="10584"/>
                </a:lnTo>
                <a:lnTo>
                  <a:pt x="6757" y="10583"/>
                </a:lnTo>
                <a:lnTo>
                  <a:pt x="6784" y="10582"/>
                </a:lnTo>
                <a:lnTo>
                  <a:pt x="6825" y="10580"/>
                </a:lnTo>
                <a:lnTo>
                  <a:pt x="6879" y="10575"/>
                </a:lnTo>
                <a:lnTo>
                  <a:pt x="6909" y="10572"/>
                </a:lnTo>
                <a:lnTo>
                  <a:pt x="6943" y="10569"/>
                </a:lnTo>
                <a:lnTo>
                  <a:pt x="6978" y="10565"/>
                </a:lnTo>
                <a:lnTo>
                  <a:pt x="7013" y="10560"/>
                </a:lnTo>
                <a:lnTo>
                  <a:pt x="7051" y="10555"/>
                </a:lnTo>
                <a:lnTo>
                  <a:pt x="7089" y="10548"/>
                </a:lnTo>
                <a:lnTo>
                  <a:pt x="7128" y="10542"/>
                </a:lnTo>
                <a:lnTo>
                  <a:pt x="7167" y="10534"/>
                </a:lnTo>
                <a:lnTo>
                  <a:pt x="7205" y="10526"/>
                </a:lnTo>
                <a:lnTo>
                  <a:pt x="7243" y="10518"/>
                </a:lnTo>
                <a:lnTo>
                  <a:pt x="7281" y="10508"/>
                </a:lnTo>
                <a:lnTo>
                  <a:pt x="7318" y="10500"/>
                </a:lnTo>
                <a:lnTo>
                  <a:pt x="7352" y="10490"/>
                </a:lnTo>
                <a:lnTo>
                  <a:pt x="7387" y="10480"/>
                </a:lnTo>
                <a:lnTo>
                  <a:pt x="7418" y="10472"/>
                </a:lnTo>
                <a:lnTo>
                  <a:pt x="7447" y="10462"/>
                </a:lnTo>
                <a:lnTo>
                  <a:pt x="7499" y="10446"/>
                </a:lnTo>
                <a:lnTo>
                  <a:pt x="7538" y="10432"/>
                </a:lnTo>
                <a:lnTo>
                  <a:pt x="7564" y="10423"/>
                </a:lnTo>
                <a:lnTo>
                  <a:pt x="7573" y="10420"/>
                </a:lnTo>
                <a:lnTo>
                  <a:pt x="7581" y="10417"/>
                </a:lnTo>
                <a:lnTo>
                  <a:pt x="7607" y="10407"/>
                </a:lnTo>
                <a:lnTo>
                  <a:pt x="7645" y="10392"/>
                </a:lnTo>
                <a:lnTo>
                  <a:pt x="7696" y="10371"/>
                </a:lnTo>
                <a:lnTo>
                  <a:pt x="7724" y="10358"/>
                </a:lnTo>
                <a:lnTo>
                  <a:pt x="7754" y="10345"/>
                </a:lnTo>
                <a:lnTo>
                  <a:pt x="7785" y="10330"/>
                </a:lnTo>
                <a:lnTo>
                  <a:pt x="7819" y="10315"/>
                </a:lnTo>
                <a:lnTo>
                  <a:pt x="7852" y="10298"/>
                </a:lnTo>
                <a:lnTo>
                  <a:pt x="7887" y="10281"/>
                </a:lnTo>
                <a:lnTo>
                  <a:pt x="7922" y="10262"/>
                </a:lnTo>
                <a:lnTo>
                  <a:pt x="7956" y="10243"/>
                </a:lnTo>
                <a:lnTo>
                  <a:pt x="7991" y="10223"/>
                </a:lnTo>
                <a:lnTo>
                  <a:pt x="8024" y="10203"/>
                </a:lnTo>
                <a:lnTo>
                  <a:pt x="8057" y="10183"/>
                </a:lnTo>
                <a:lnTo>
                  <a:pt x="8089" y="10163"/>
                </a:lnTo>
                <a:lnTo>
                  <a:pt x="8119" y="10143"/>
                </a:lnTo>
                <a:lnTo>
                  <a:pt x="8148" y="10124"/>
                </a:lnTo>
                <a:lnTo>
                  <a:pt x="8175" y="10106"/>
                </a:lnTo>
                <a:lnTo>
                  <a:pt x="8200" y="10087"/>
                </a:lnTo>
                <a:lnTo>
                  <a:pt x="8245" y="10056"/>
                </a:lnTo>
                <a:lnTo>
                  <a:pt x="8278" y="10031"/>
                </a:lnTo>
                <a:lnTo>
                  <a:pt x="8299" y="10015"/>
                </a:lnTo>
                <a:lnTo>
                  <a:pt x="8306" y="10008"/>
                </a:lnTo>
                <a:lnTo>
                  <a:pt x="8314" y="10003"/>
                </a:lnTo>
                <a:lnTo>
                  <a:pt x="8334" y="9986"/>
                </a:lnTo>
                <a:lnTo>
                  <a:pt x="8367" y="9960"/>
                </a:lnTo>
                <a:lnTo>
                  <a:pt x="8408" y="9924"/>
                </a:lnTo>
                <a:lnTo>
                  <a:pt x="8430" y="9905"/>
                </a:lnTo>
                <a:lnTo>
                  <a:pt x="8455" y="9882"/>
                </a:lnTo>
                <a:lnTo>
                  <a:pt x="8481" y="9858"/>
                </a:lnTo>
                <a:lnTo>
                  <a:pt x="8507" y="9833"/>
                </a:lnTo>
                <a:lnTo>
                  <a:pt x="8534" y="9807"/>
                </a:lnTo>
                <a:lnTo>
                  <a:pt x="8561" y="9780"/>
                </a:lnTo>
                <a:lnTo>
                  <a:pt x="8588" y="9752"/>
                </a:lnTo>
                <a:lnTo>
                  <a:pt x="8615" y="9723"/>
                </a:lnTo>
                <a:lnTo>
                  <a:pt x="8642" y="9694"/>
                </a:lnTo>
                <a:lnTo>
                  <a:pt x="8668" y="9665"/>
                </a:lnTo>
                <a:lnTo>
                  <a:pt x="8693" y="9636"/>
                </a:lnTo>
                <a:lnTo>
                  <a:pt x="8717" y="9607"/>
                </a:lnTo>
                <a:lnTo>
                  <a:pt x="8740" y="9579"/>
                </a:lnTo>
                <a:lnTo>
                  <a:pt x="8762" y="9552"/>
                </a:lnTo>
                <a:lnTo>
                  <a:pt x="8781" y="9526"/>
                </a:lnTo>
                <a:lnTo>
                  <a:pt x="8801" y="9501"/>
                </a:lnTo>
                <a:lnTo>
                  <a:pt x="8832" y="9458"/>
                </a:lnTo>
                <a:lnTo>
                  <a:pt x="8856" y="9423"/>
                </a:lnTo>
                <a:lnTo>
                  <a:pt x="8871" y="9401"/>
                </a:lnTo>
                <a:lnTo>
                  <a:pt x="8876" y="9393"/>
                </a:lnTo>
                <a:lnTo>
                  <a:pt x="8882" y="9385"/>
                </a:lnTo>
                <a:lnTo>
                  <a:pt x="8897" y="9364"/>
                </a:lnTo>
                <a:lnTo>
                  <a:pt x="8919" y="9328"/>
                </a:lnTo>
                <a:lnTo>
                  <a:pt x="8948" y="9283"/>
                </a:lnTo>
                <a:lnTo>
                  <a:pt x="8963" y="9256"/>
                </a:lnTo>
                <a:lnTo>
                  <a:pt x="8980" y="9228"/>
                </a:lnTo>
                <a:lnTo>
                  <a:pt x="8996" y="9196"/>
                </a:lnTo>
                <a:lnTo>
                  <a:pt x="9015" y="9165"/>
                </a:lnTo>
                <a:lnTo>
                  <a:pt x="9032" y="9131"/>
                </a:lnTo>
                <a:lnTo>
                  <a:pt x="9049" y="9097"/>
                </a:lnTo>
                <a:lnTo>
                  <a:pt x="9066" y="9062"/>
                </a:lnTo>
                <a:lnTo>
                  <a:pt x="9084" y="9026"/>
                </a:lnTo>
                <a:lnTo>
                  <a:pt x="9100" y="8990"/>
                </a:lnTo>
                <a:lnTo>
                  <a:pt x="9115" y="8954"/>
                </a:lnTo>
                <a:lnTo>
                  <a:pt x="9130" y="8919"/>
                </a:lnTo>
                <a:lnTo>
                  <a:pt x="9144" y="8883"/>
                </a:lnTo>
                <a:lnTo>
                  <a:pt x="9158" y="8850"/>
                </a:lnTo>
                <a:lnTo>
                  <a:pt x="9170" y="8817"/>
                </a:lnTo>
                <a:lnTo>
                  <a:pt x="9181" y="8786"/>
                </a:lnTo>
                <a:lnTo>
                  <a:pt x="9192" y="8757"/>
                </a:lnTo>
                <a:lnTo>
                  <a:pt x="9208" y="8705"/>
                </a:lnTo>
                <a:lnTo>
                  <a:pt x="9221" y="8665"/>
                </a:lnTo>
                <a:lnTo>
                  <a:pt x="9228" y="8640"/>
                </a:lnTo>
                <a:lnTo>
                  <a:pt x="9231" y="8630"/>
                </a:lnTo>
                <a:lnTo>
                  <a:pt x="9233" y="8622"/>
                </a:lnTo>
                <a:lnTo>
                  <a:pt x="9240" y="8596"/>
                </a:lnTo>
                <a:lnTo>
                  <a:pt x="9251" y="8555"/>
                </a:lnTo>
                <a:lnTo>
                  <a:pt x="9263" y="8503"/>
                </a:lnTo>
                <a:lnTo>
                  <a:pt x="9271" y="8473"/>
                </a:lnTo>
                <a:lnTo>
                  <a:pt x="9277" y="8440"/>
                </a:lnTo>
                <a:lnTo>
                  <a:pt x="9284" y="8406"/>
                </a:lnTo>
                <a:lnTo>
                  <a:pt x="9291" y="8370"/>
                </a:lnTo>
                <a:lnTo>
                  <a:pt x="9297" y="8333"/>
                </a:lnTo>
                <a:lnTo>
                  <a:pt x="9303" y="8294"/>
                </a:lnTo>
                <a:lnTo>
                  <a:pt x="9308" y="8256"/>
                </a:lnTo>
                <a:lnTo>
                  <a:pt x="9314" y="8217"/>
                </a:lnTo>
                <a:lnTo>
                  <a:pt x="9318" y="8178"/>
                </a:lnTo>
                <a:lnTo>
                  <a:pt x="9321" y="8139"/>
                </a:lnTo>
                <a:lnTo>
                  <a:pt x="9325" y="8100"/>
                </a:lnTo>
                <a:lnTo>
                  <a:pt x="9328" y="8062"/>
                </a:lnTo>
                <a:lnTo>
                  <a:pt x="9330" y="8027"/>
                </a:lnTo>
                <a:lnTo>
                  <a:pt x="9331" y="7992"/>
                </a:lnTo>
                <a:lnTo>
                  <a:pt x="9332" y="7959"/>
                </a:lnTo>
                <a:lnTo>
                  <a:pt x="9332" y="7928"/>
                </a:lnTo>
                <a:lnTo>
                  <a:pt x="9333" y="7874"/>
                </a:lnTo>
                <a:lnTo>
                  <a:pt x="9332" y="7833"/>
                </a:lnTo>
                <a:lnTo>
                  <a:pt x="9331" y="7806"/>
                </a:lnTo>
                <a:lnTo>
                  <a:pt x="9331" y="7797"/>
                </a:lnTo>
                <a:lnTo>
                  <a:pt x="9331" y="7788"/>
                </a:lnTo>
                <a:lnTo>
                  <a:pt x="9330" y="7761"/>
                </a:lnTo>
                <a:lnTo>
                  <a:pt x="9328" y="7720"/>
                </a:lnTo>
                <a:lnTo>
                  <a:pt x="9324" y="7666"/>
                </a:lnTo>
                <a:lnTo>
                  <a:pt x="9320" y="7636"/>
                </a:lnTo>
                <a:lnTo>
                  <a:pt x="9317" y="7602"/>
                </a:lnTo>
                <a:lnTo>
                  <a:pt x="9314" y="7568"/>
                </a:lnTo>
                <a:lnTo>
                  <a:pt x="9308" y="7532"/>
                </a:lnTo>
                <a:lnTo>
                  <a:pt x="9303" y="7494"/>
                </a:lnTo>
                <a:lnTo>
                  <a:pt x="9298" y="7456"/>
                </a:lnTo>
                <a:lnTo>
                  <a:pt x="9291" y="7417"/>
                </a:lnTo>
                <a:lnTo>
                  <a:pt x="9284" y="7379"/>
                </a:lnTo>
                <a:lnTo>
                  <a:pt x="9276" y="7340"/>
                </a:lnTo>
                <a:lnTo>
                  <a:pt x="9267" y="7302"/>
                </a:lnTo>
                <a:lnTo>
                  <a:pt x="9259" y="7264"/>
                </a:lnTo>
                <a:lnTo>
                  <a:pt x="9250" y="7227"/>
                </a:lnTo>
                <a:lnTo>
                  <a:pt x="9240" y="7192"/>
                </a:lnTo>
                <a:lnTo>
                  <a:pt x="9232" y="7158"/>
                </a:lnTo>
                <a:lnTo>
                  <a:pt x="9222" y="7127"/>
                </a:lnTo>
                <a:lnTo>
                  <a:pt x="9213" y="7097"/>
                </a:lnTo>
                <a:lnTo>
                  <a:pt x="9196" y="7046"/>
                </a:lnTo>
                <a:lnTo>
                  <a:pt x="9183" y="7006"/>
                </a:lnTo>
                <a:lnTo>
                  <a:pt x="9174" y="6981"/>
                </a:lnTo>
                <a:lnTo>
                  <a:pt x="9171" y="6971"/>
                </a:lnTo>
                <a:lnTo>
                  <a:pt x="9168" y="6963"/>
                </a:lnTo>
                <a:lnTo>
                  <a:pt x="9158" y="6938"/>
                </a:lnTo>
                <a:lnTo>
                  <a:pt x="9143" y="6899"/>
                </a:lnTo>
                <a:lnTo>
                  <a:pt x="9123" y="6849"/>
                </a:lnTo>
                <a:lnTo>
                  <a:pt x="9111" y="6820"/>
                </a:lnTo>
                <a:lnTo>
                  <a:pt x="9097" y="6790"/>
                </a:lnTo>
                <a:lnTo>
                  <a:pt x="9083" y="6759"/>
                </a:lnTo>
                <a:lnTo>
                  <a:pt x="9068" y="6725"/>
                </a:lnTo>
                <a:lnTo>
                  <a:pt x="9050" y="6692"/>
                </a:lnTo>
                <a:lnTo>
                  <a:pt x="9033" y="6657"/>
                </a:lnTo>
                <a:lnTo>
                  <a:pt x="9015" y="6623"/>
                </a:lnTo>
                <a:lnTo>
                  <a:pt x="8996" y="6588"/>
                </a:lnTo>
                <a:lnTo>
                  <a:pt x="8977" y="6553"/>
                </a:lnTo>
                <a:lnTo>
                  <a:pt x="8956" y="6520"/>
                </a:lnTo>
                <a:lnTo>
                  <a:pt x="8937" y="6486"/>
                </a:lnTo>
                <a:lnTo>
                  <a:pt x="8916" y="6455"/>
                </a:lnTo>
                <a:lnTo>
                  <a:pt x="8897" y="6424"/>
                </a:lnTo>
                <a:lnTo>
                  <a:pt x="8877" y="6395"/>
                </a:lnTo>
                <a:lnTo>
                  <a:pt x="8859" y="6368"/>
                </a:lnTo>
                <a:lnTo>
                  <a:pt x="8842" y="6343"/>
                </a:lnTo>
                <a:lnTo>
                  <a:pt x="8810" y="6299"/>
                </a:lnTo>
                <a:lnTo>
                  <a:pt x="8786" y="6265"/>
                </a:lnTo>
                <a:lnTo>
                  <a:pt x="8769" y="6245"/>
                </a:lnTo>
                <a:lnTo>
                  <a:pt x="8763" y="6237"/>
                </a:lnTo>
                <a:lnTo>
                  <a:pt x="8758" y="6229"/>
                </a:lnTo>
                <a:lnTo>
                  <a:pt x="8740" y="6209"/>
                </a:lnTo>
                <a:lnTo>
                  <a:pt x="8714" y="6177"/>
                </a:lnTo>
                <a:lnTo>
                  <a:pt x="8680" y="6135"/>
                </a:lnTo>
                <a:lnTo>
                  <a:pt x="8659" y="6112"/>
                </a:lnTo>
                <a:lnTo>
                  <a:pt x="8638" y="6087"/>
                </a:lnTo>
                <a:lnTo>
                  <a:pt x="8614" y="6062"/>
                </a:lnTo>
                <a:lnTo>
                  <a:pt x="8589" y="6035"/>
                </a:lnTo>
                <a:lnTo>
                  <a:pt x="8563" y="6008"/>
                </a:lnTo>
                <a:lnTo>
                  <a:pt x="8536" y="5981"/>
                </a:lnTo>
                <a:lnTo>
                  <a:pt x="8508" y="5954"/>
                </a:lnTo>
                <a:lnTo>
                  <a:pt x="8479" y="5926"/>
                </a:lnTo>
                <a:lnTo>
                  <a:pt x="8450" y="5900"/>
                </a:lnTo>
                <a:lnTo>
                  <a:pt x="8421" y="5874"/>
                </a:lnTo>
                <a:lnTo>
                  <a:pt x="8392" y="5848"/>
                </a:lnTo>
                <a:lnTo>
                  <a:pt x="8363" y="5824"/>
                </a:lnTo>
                <a:lnTo>
                  <a:pt x="8335" y="5801"/>
                </a:lnTo>
                <a:lnTo>
                  <a:pt x="8308" y="5779"/>
                </a:lnTo>
                <a:lnTo>
                  <a:pt x="8282" y="5759"/>
                </a:lnTo>
                <a:lnTo>
                  <a:pt x="8257" y="5740"/>
                </a:lnTo>
                <a:lnTo>
                  <a:pt x="8214" y="5708"/>
                </a:lnTo>
                <a:lnTo>
                  <a:pt x="8180" y="5684"/>
                </a:lnTo>
                <a:lnTo>
                  <a:pt x="8158" y="5669"/>
                </a:lnTo>
                <a:lnTo>
                  <a:pt x="8151" y="5664"/>
                </a:lnTo>
                <a:lnTo>
                  <a:pt x="8143" y="5658"/>
                </a:lnTo>
                <a:lnTo>
                  <a:pt x="8120" y="5644"/>
                </a:lnTo>
                <a:lnTo>
                  <a:pt x="8086" y="5621"/>
                </a:lnTo>
                <a:lnTo>
                  <a:pt x="8039" y="5592"/>
                </a:lnTo>
                <a:lnTo>
                  <a:pt x="8013" y="5576"/>
                </a:lnTo>
                <a:lnTo>
                  <a:pt x="7984" y="5560"/>
                </a:lnTo>
                <a:lnTo>
                  <a:pt x="7954" y="5543"/>
                </a:lnTo>
                <a:lnTo>
                  <a:pt x="7923" y="5525"/>
                </a:lnTo>
                <a:lnTo>
                  <a:pt x="7889" y="5507"/>
                </a:lnTo>
                <a:lnTo>
                  <a:pt x="7855" y="5490"/>
                </a:lnTo>
                <a:lnTo>
                  <a:pt x="7820" y="5472"/>
                </a:lnTo>
                <a:lnTo>
                  <a:pt x="7784" y="5455"/>
                </a:lnTo>
                <a:lnTo>
                  <a:pt x="7748" y="5439"/>
                </a:lnTo>
                <a:lnTo>
                  <a:pt x="7712" y="5423"/>
                </a:lnTo>
                <a:lnTo>
                  <a:pt x="7676" y="5408"/>
                </a:lnTo>
                <a:lnTo>
                  <a:pt x="7642" y="5394"/>
                </a:lnTo>
                <a:lnTo>
                  <a:pt x="7608" y="5379"/>
                </a:lnTo>
                <a:lnTo>
                  <a:pt x="7575" y="5368"/>
                </a:lnTo>
                <a:lnTo>
                  <a:pt x="7545" y="5357"/>
                </a:lnTo>
                <a:lnTo>
                  <a:pt x="7514" y="5346"/>
                </a:lnTo>
                <a:lnTo>
                  <a:pt x="7464" y="5329"/>
                </a:lnTo>
                <a:lnTo>
                  <a:pt x="7424" y="5317"/>
                </a:lnTo>
                <a:lnTo>
                  <a:pt x="7398" y="5309"/>
                </a:lnTo>
                <a:lnTo>
                  <a:pt x="7389" y="5306"/>
                </a:lnTo>
                <a:lnTo>
                  <a:pt x="7379" y="5304"/>
                </a:lnTo>
                <a:lnTo>
                  <a:pt x="7354" y="5296"/>
                </a:lnTo>
                <a:lnTo>
                  <a:pt x="7313" y="5286"/>
                </a:lnTo>
                <a:lnTo>
                  <a:pt x="7262" y="5273"/>
                </a:lnTo>
                <a:lnTo>
                  <a:pt x="7231" y="5266"/>
                </a:lnTo>
                <a:lnTo>
                  <a:pt x="7199" y="5259"/>
                </a:lnTo>
                <a:lnTo>
                  <a:pt x="7164" y="5252"/>
                </a:lnTo>
                <a:lnTo>
                  <a:pt x="7129" y="5244"/>
                </a:lnTo>
                <a:lnTo>
                  <a:pt x="7092" y="5238"/>
                </a:lnTo>
                <a:lnTo>
                  <a:pt x="7053" y="5233"/>
                </a:lnTo>
                <a:lnTo>
                  <a:pt x="7014" y="5226"/>
                </a:lnTo>
                <a:lnTo>
                  <a:pt x="6975" y="5222"/>
                </a:lnTo>
                <a:lnTo>
                  <a:pt x="6936" y="5216"/>
                </a:lnTo>
                <a:lnTo>
                  <a:pt x="6898" y="5213"/>
                </a:lnTo>
                <a:lnTo>
                  <a:pt x="6859" y="5210"/>
                </a:lnTo>
                <a:lnTo>
                  <a:pt x="6822" y="5207"/>
                </a:lnTo>
                <a:lnTo>
                  <a:pt x="6785" y="5205"/>
                </a:lnTo>
                <a:lnTo>
                  <a:pt x="6751" y="5202"/>
                </a:lnTo>
                <a:lnTo>
                  <a:pt x="6718" y="5201"/>
                </a:lnTo>
                <a:lnTo>
                  <a:pt x="6687" y="5201"/>
                </a:lnTo>
                <a:lnTo>
                  <a:pt x="6633" y="5200"/>
                </a:lnTo>
                <a:lnTo>
                  <a:pt x="6592" y="5201"/>
                </a:lnTo>
                <a:lnTo>
                  <a:pt x="6565" y="5201"/>
                </a:lnTo>
                <a:lnTo>
                  <a:pt x="6556" y="5202"/>
                </a:lnTo>
                <a:lnTo>
                  <a:pt x="6547" y="5202"/>
                </a:lnTo>
                <a:lnTo>
                  <a:pt x="6520" y="5203"/>
                </a:lnTo>
                <a:lnTo>
                  <a:pt x="6479" y="5206"/>
                </a:lnTo>
                <a:lnTo>
                  <a:pt x="6425" y="5209"/>
                </a:lnTo>
                <a:lnTo>
                  <a:pt x="6394" y="5212"/>
                </a:lnTo>
                <a:lnTo>
                  <a:pt x="6361" y="5215"/>
                </a:lnTo>
                <a:lnTo>
                  <a:pt x="6326" y="5219"/>
                </a:lnTo>
                <a:lnTo>
                  <a:pt x="6291" y="5223"/>
                </a:lnTo>
                <a:lnTo>
                  <a:pt x="6253" y="5228"/>
                </a:lnTo>
                <a:lnTo>
                  <a:pt x="6215" y="5234"/>
                </a:lnTo>
                <a:lnTo>
                  <a:pt x="6176" y="5240"/>
                </a:lnTo>
                <a:lnTo>
                  <a:pt x="6137" y="5248"/>
                </a:lnTo>
                <a:lnTo>
                  <a:pt x="6098" y="5255"/>
                </a:lnTo>
                <a:lnTo>
                  <a:pt x="6061" y="5263"/>
                </a:lnTo>
                <a:lnTo>
                  <a:pt x="6023" y="5271"/>
                </a:lnTo>
                <a:lnTo>
                  <a:pt x="5986" y="5281"/>
                </a:lnTo>
                <a:lnTo>
                  <a:pt x="5950" y="5290"/>
                </a:lnTo>
                <a:lnTo>
                  <a:pt x="5917" y="5298"/>
                </a:lnTo>
                <a:lnTo>
                  <a:pt x="5886" y="5308"/>
                </a:lnTo>
                <a:lnTo>
                  <a:pt x="5855" y="5317"/>
                </a:lnTo>
                <a:lnTo>
                  <a:pt x="5803" y="5333"/>
                </a:lnTo>
                <a:lnTo>
                  <a:pt x="5765" y="5346"/>
                </a:lnTo>
                <a:lnTo>
                  <a:pt x="5739" y="5356"/>
                </a:lnTo>
                <a:lnTo>
                  <a:pt x="5730" y="5359"/>
                </a:lnTo>
                <a:lnTo>
                  <a:pt x="5721" y="5361"/>
                </a:lnTo>
                <a:lnTo>
                  <a:pt x="5695" y="5371"/>
                </a:lnTo>
                <a:lnTo>
                  <a:pt x="5657" y="5386"/>
                </a:lnTo>
                <a:lnTo>
                  <a:pt x="5607" y="5406"/>
                </a:lnTo>
                <a:lnTo>
                  <a:pt x="5579" y="5418"/>
                </a:lnTo>
                <a:lnTo>
                  <a:pt x="5549" y="5431"/>
                </a:lnTo>
                <a:lnTo>
                  <a:pt x="5516" y="5445"/>
                </a:lnTo>
                <a:lnTo>
                  <a:pt x="5484" y="5462"/>
                </a:lnTo>
                <a:lnTo>
                  <a:pt x="5449" y="5478"/>
                </a:lnTo>
                <a:lnTo>
                  <a:pt x="5415" y="5495"/>
                </a:lnTo>
                <a:lnTo>
                  <a:pt x="5380" y="5513"/>
                </a:lnTo>
                <a:lnTo>
                  <a:pt x="5345" y="5532"/>
                </a:lnTo>
                <a:lnTo>
                  <a:pt x="5311" y="5551"/>
                </a:lnTo>
                <a:lnTo>
                  <a:pt x="5276" y="5571"/>
                </a:lnTo>
                <a:lnTo>
                  <a:pt x="5244" y="5590"/>
                </a:lnTo>
                <a:lnTo>
                  <a:pt x="5212" y="5611"/>
                </a:lnTo>
                <a:lnTo>
                  <a:pt x="5181" y="5630"/>
                </a:lnTo>
                <a:lnTo>
                  <a:pt x="5152" y="5648"/>
                </a:lnTo>
                <a:lnTo>
                  <a:pt x="5124" y="5667"/>
                </a:lnTo>
                <a:lnTo>
                  <a:pt x="5099" y="5685"/>
                </a:lnTo>
                <a:lnTo>
                  <a:pt x="5055" y="5716"/>
                </a:lnTo>
                <a:lnTo>
                  <a:pt x="5021" y="5741"/>
                </a:lnTo>
                <a:lnTo>
                  <a:pt x="5001" y="5757"/>
                </a:lnTo>
                <a:lnTo>
                  <a:pt x="4993" y="5763"/>
                </a:lnTo>
                <a:lnTo>
                  <a:pt x="4986" y="5768"/>
                </a:lnTo>
                <a:lnTo>
                  <a:pt x="4964" y="5786"/>
                </a:lnTo>
                <a:lnTo>
                  <a:pt x="4932" y="5811"/>
                </a:lnTo>
                <a:lnTo>
                  <a:pt x="4891" y="5846"/>
                </a:lnTo>
                <a:lnTo>
                  <a:pt x="4868" y="5865"/>
                </a:lnTo>
                <a:lnTo>
                  <a:pt x="4843" y="5888"/>
                </a:lnTo>
                <a:lnTo>
                  <a:pt x="4817" y="5911"/>
                </a:lnTo>
                <a:lnTo>
                  <a:pt x="4790" y="5936"/>
                </a:lnTo>
                <a:lnTo>
                  <a:pt x="4763" y="5962"/>
                </a:lnTo>
                <a:lnTo>
                  <a:pt x="4736" y="5989"/>
                </a:lnTo>
                <a:lnTo>
                  <a:pt x="4708" y="6017"/>
                </a:lnTo>
                <a:lnTo>
                  <a:pt x="4681" y="6046"/>
                </a:lnTo>
                <a:lnTo>
                  <a:pt x="4654" y="6074"/>
                </a:lnTo>
                <a:lnTo>
                  <a:pt x="4628" y="6103"/>
                </a:lnTo>
                <a:lnTo>
                  <a:pt x="4602" y="6132"/>
                </a:lnTo>
                <a:lnTo>
                  <a:pt x="4579" y="6160"/>
                </a:lnTo>
                <a:lnTo>
                  <a:pt x="4555" y="6188"/>
                </a:lnTo>
                <a:lnTo>
                  <a:pt x="4533" y="6215"/>
                </a:lnTo>
                <a:lnTo>
                  <a:pt x="4513" y="6241"/>
                </a:lnTo>
                <a:lnTo>
                  <a:pt x="4494" y="6266"/>
                </a:lnTo>
                <a:lnTo>
                  <a:pt x="4462" y="6309"/>
                </a:lnTo>
                <a:lnTo>
                  <a:pt x="4438" y="6343"/>
                </a:lnTo>
                <a:lnTo>
                  <a:pt x="4422" y="6366"/>
                </a:lnTo>
                <a:lnTo>
                  <a:pt x="4418" y="6373"/>
                </a:lnTo>
                <a:lnTo>
                  <a:pt x="4412" y="6381"/>
                </a:lnTo>
                <a:lnTo>
                  <a:pt x="4397" y="6403"/>
                </a:lnTo>
                <a:lnTo>
                  <a:pt x="4374" y="6438"/>
                </a:lnTo>
                <a:lnTo>
                  <a:pt x="4345" y="6483"/>
                </a:lnTo>
                <a:lnTo>
                  <a:pt x="4329" y="6510"/>
                </a:lnTo>
                <a:lnTo>
                  <a:pt x="4313" y="6538"/>
                </a:lnTo>
                <a:lnTo>
                  <a:pt x="4296" y="6569"/>
                </a:lnTo>
                <a:lnTo>
                  <a:pt x="4277" y="6600"/>
                </a:lnTo>
                <a:lnTo>
                  <a:pt x="4260" y="6633"/>
                </a:lnTo>
                <a:lnTo>
                  <a:pt x="4242" y="6668"/>
                </a:lnTo>
                <a:lnTo>
                  <a:pt x="4224" y="6702"/>
                </a:lnTo>
                <a:lnTo>
                  <a:pt x="4207" y="6738"/>
                </a:lnTo>
                <a:lnTo>
                  <a:pt x="4190" y="6774"/>
                </a:lnTo>
                <a:lnTo>
                  <a:pt x="4174" y="6810"/>
                </a:lnTo>
                <a:lnTo>
                  <a:pt x="4158" y="6845"/>
                </a:lnTo>
                <a:lnTo>
                  <a:pt x="4144" y="6881"/>
                </a:lnTo>
                <a:lnTo>
                  <a:pt x="4130" y="6914"/>
                </a:lnTo>
                <a:lnTo>
                  <a:pt x="4118" y="6947"/>
                </a:lnTo>
                <a:lnTo>
                  <a:pt x="4107" y="6978"/>
                </a:lnTo>
                <a:lnTo>
                  <a:pt x="4097" y="7007"/>
                </a:lnTo>
                <a:lnTo>
                  <a:pt x="4080" y="7058"/>
                </a:lnTo>
                <a:lnTo>
                  <a:pt x="4067" y="7098"/>
                </a:lnTo>
                <a:lnTo>
                  <a:pt x="4059" y="7124"/>
                </a:lnTo>
                <a:lnTo>
                  <a:pt x="4056" y="7132"/>
                </a:lnTo>
                <a:lnTo>
                  <a:pt x="4054" y="7142"/>
                </a:lnTo>
                <a:lnTo>
                  <a:pt x="4046" y="7168"/>
                </a:lnTo>
                <a:lnTo>
                  <a:pt x="4035" y="7208"/>
                </a:lnTo>
                <a:lnTo>
                  <a:pt x="4022" y="7260"/>
                </a:lnTo>
                <a:lnTo>
                  <a:pt x="4015" y="7290"/>
                </a:lnTo>
                <a:lnTo>
                  <a:pt x="4008" y="7322"/>
                </a:lnTo>
                <a:lnTo>
                  <a:pt x="4001" y="7357"/>
                </a:lnTo>
                <a:lnTo>
                  <a:pt x="3994" y="7393"/>
                </a:lnTo>
                <a:lnTo>
                  <a:pt x="3987" y="7429"/>
                </a:lnTo>
                <a:lnTo>
                  <a:pt x="3980" y="7468"/>
                </a:lnTo>
                <a:lnTo>
                  <a:pt x="3975" y="7506"/>
                </a:lnTo>
                <a:lnTo>
                  <a:pt x="3969" y="7546"/>
                </a:lnTo>
                <a:lnTo>
                  <a:pt x="3965" y="7585"/>
                </a:lnTo>
                <a:lnTo>
                  <a:pt x="3961" y="7624"/>
                </a:lnTo>
                <a:lnTo>
                  <a:pt x="3956" y="7662"/>
                </a:lnTo>
                <a:lnTo>
                  <a:pt x="3954" y="7699"/>
                </a:lnTo>
                <a:lnTo>
                  <a:pt x="3952" y="7736"/>
                </a:lnTo>
                <a:lnTo>
                  <a:pt x="3950" y="7771"/>
                </a:lnTo>
                <a:lnTo>
                  <a:pt x="3949" y="7803"/>
                </a:lnTo>
                <a:lnTo>
                  <a:pt x="3948" y="7834"/>
                </a:lnTo>
                <a:lnTo>
                  <a:pt x="3948" y="7872"/>
                </a:lnTo>
                <a:lnTo>
                  <a:pt x="3947" y="7901"/>
                </a:lnTo>
                <a:lnTo>
                  <a:pt x="3947" y="7921"/>
                </a:lnTo>
                <a:lnTo>
                  <a:pt x="3947" y="7927"/>
                </a:lnTo>
                <a:lnTo>
                  <a:pt x="3947" y="7932"/>
                </a:lnTo>
                <a:lnTo>
                  <a:pt x="3946" y="7944"/>
                </a:lnTo>
                <a:lnTo>
                  <a:pt x="3945" y="7964"/>
                </a:lnTo>
                <a:lnTo>
                  <a:pt x="3943" y="7989"/>
                </a:lnTo>
                <a:lnTo>
                  <a:pt x="3941" y="8019"/>
                </a:lnTo>
                <a:lnTo>
                  <a:pt x="3937" y="8051"/>
                </a:lnTo>
                <a:lnTo>
                  <a:pt x="3933" y="8087"/>
                </a:lnTo>
                <a:lnTo>
                  <a:pt x="3926" y="8123"/>
                </a:lnTo>
                <a:lnTo>
                  <a:pt x="3919" y="8158"/>
                </a:lnTo>
                <a:lnTo>
                  <a:pt x="3911" y="8193"/>
                </a:lnTo>
                <a:lnTo>
                  <a:pt x="3902" y="8225"/>
                </a:lnTo>
                <a:lnTo>
                  <a:pt x="3895" y="8253"/>
                </a:lnTo>
                <a:lnTo>
                  <a:pt x="3887" y="8277"/>
                </a:lnTo>
                <a:lnTo>
                  <a:pt x="3881" y="8295"/>
                </a:lnTo>
                <a:lnTo>
                  <a:pt x="3878" y="8307"/>
                </a:lnTo>
                <a:lnTo>
                  <a:pt x="3875" y="8312"/>
                </a:lnTo>
                <a:lnTo>
                  <a:pt x="3874" y="8316"/>
                </a:lnTo>
                <a:lnTo>
                  <a:pt x="3870" y="8328"/>
                </a:lnTo>
                <a:lnTo>
                  <a:pt x="3864" y="8345"/>
                </a:lnTo>
                <a:lnTo>
                  <a:pt x="3854" y="8369"/>
                </a:lnTo>
                <a:lnTo>
                  <a:pt x="3842" y="8396"/>
                </a:lnTo>
                <a:lnTo>
                  <a:pt x="3829" y="8426"/>
                </a:lnTo>
                <a:lnTo>
                  <a:pt x="3813" y="8457"/>
                </a:lnTo>
                <a:lnTo>
                  <a:pt x="3797" y="8490"/>
                </a:lnTo>
                <a:lnTo>
                  <a:pt x="3778" y="8522"/>
                </a:lnTo>
                <a:lnTo>
                  <a:pt x="3760" y="8553"/>
                </a:lnTo>
                <a:lnTo>
                  <a:pt x="3742" y="8581"/>
                </a:lnTo>
                <a:lnTo>
                  <a:pt x="3725" y="8605"/>
                </a:lnTo>
                <a:lnTo>
                  <a:pt x="3711" y="8626"/>
                </a:lnTo>
                <a:lnTo>
                  <a:pt x="3699" y="8641"/>
                </a:lnTo>
                <a:lnTo>
                  <a:pt x="3692" y="8652"/>
                </a:lnTo>
                <a:lnTo>
                  <a:pt x="3690" y="8655"/>
                </a:lnTo>
                <a:lnTo>
                  <a:pt x="3686" y="8658"/>
                </a:lnTo>
                <a:lnTo>
                  <a:pt x="3679" y="8668"/>
                </a:lnTo>
                <a:lnTo>
                  <a:pt x="3667" y="8683"/>
                </a:lnTo>
                <a:lnTo>
                  <a:pt x="3651" y="8703"/>
                </a:lnTo>
                <a:lnTo>
                  <a:pt x="3631" y="8725"/>
                </a:lnTo>
                <a:lnTo>
                  <a:pt x="3609" y="8750"/>
                </a:lnTo>
                <a:lnTo>
                  <a:pt x="3584" y="8776"/>
                </a:lnTo>
                <a:lnTo>
                  <a:pt x="3558" y="8802"/>
                </a:lnTo>
                <a:lnTo>
                  <a:pt x="3531" y="8827"/>
                </a:lnTo>
                <a:lnTo>
                  <a:pt x="3504" y="8850"/>
                </a:lnTo>
                <a:lnTo>
                  <a:pt x="3478" y="8871"/>
                </a:lnTo>
                <a:lnTo>
                  <a:pt x="3454" y="8889"/>
                </a:lnTo>
                <a:lnTo>
                  <a:pt x="3435" y="8905"/>
                </a:lnTo>
                <a:lnTo>
                  <a:pt x="3419" y="8916"/>
                </a:lnTo>
                <a:lnTo>
                  <a:pt x="3409" y="8923"/>
                </a:lnTo>
                <a:lnTo>
                  <a:pt x="3405" y="8926"/>
                </a:lnTo>
                <a:lnTo>
                  <a:pt x="3401" y="8928"/>
                </a:lnTo>
                <a:lnTo>
                  <a:pt x="3390" y="8935"/>
                </a:lnTo>
                <a:lnTo>
                  <a:pt x="3374" y="8946"/>
                </a:lnTo>
                <a:lnTo>
                  <a:pt x="3354" y="8960"/>
                </a:lnTo>
                <a:lnTo>
                  <a:pt x="3328" y="8975"/>
                </a:lnTo>
                <a:lnTo>
                  <a:pt x="3300" y="8991"/>
                </a:lnTo>
                <a:lnTo>
                  <a:pt x="3268" y="9008"/>
                </a:lnTo>
                <a:lnTo>
                  <a:pt x="3235" y="9024"/>
                </a:lnTo>
                <a:lnTo>
                  <a:pt x="3203" y="9040"/>
                </a:lnTo>
                <a:lnTo>
                  <a:pt x="3170" y="9054"/>
                </a:lnTo>
                <a:lnTo>
                  <a:pt x="3139" y="9066"/>
                </a:lnTo>
                <a:lnTo>
                  <a:pt x="3111" y="9076"/>
                </a:lnTo>
                <a:lnTo>
                  <a:pt x="3087" y="9084"/>
                </a:lnTo>
                <a:lnTo>
                  <a:pt x="3069" y="9090"/>
                </a:lnTo>
                <a:lnTo>
                  <a:pt x="3057" y="9094"/>
                </a:lnTo>
                <a:lnTo>
                  <a:pt x="3053" y="9095"/>
                </a:lnTo>
                <a:lnTo>
                  <a:pt x="3049" y="9096"/>
                </a:lnTo>
                <a:lnTo>
                  <a:pt x="3037" y="9100"/>
                </a:lnTo>
                <a:lnTo>
                  <a:pt x="3018" y="9104"/>
                </a:lnTo>
                <a:lnTo>
                  <a:pt x="2994" y="9111"/>
                </a:lnTo>
                <a:lnTo>
                  <a:pt x="2965" y="9117"/>
                </a:lnTo>
                <a:lnTo>
                  <a:pt x="2933" y="9124"/>
                </a:lnTo>
                <a:lnTo>
                  <a:pt x="2898" y="9130"/>
                </a:lnTo>
                <a:lnTo>
                  <a:pt x="2861" y="9136"/>
                </a:lnTo>
                <a:lnTo>
                  <a:pt x="2826" y="9140"/>
                </a:lnTo>
                <a:lnTo>
                  <a:pt x="2790" y="9143"/>
                </a:lnTo>
                <a:lnTo>
                  <a:pt x="2756" y="9145"/>
                </a:lnTo>
                <a:lnTo>
                  <a:pt x="2726" y="9147"/>
                </a:lnTo>
                <a:lnTo>
                  <a:pt x="2701" y="9147"/>
                </a:lnTo>
                <a:lnTo>
                  <a:pt x="2682" y="9147"/>
                </a:lnTo>
                <a:lnTo>
                  <a:pt x="2669" y="9147"/>
                </a:lnTo>
                <a:lnTo>
                  <a:pt x="2665" y="9147"/>
                </a:lnTo>
                <a:lnTo>
                  <a:pt x="2660" y="9147"/>
                </a:lnTo>
                <a:lnTo>
                  <a:pt x="2647" y="9147"/>
                </a:lnTo>
                <a:lnTo>
                  <a:pt x="2628" y="9145"/>
                </a:lnTo>
                <a:lnTo>
                  <a:pt x="2603" y="9144"/>
                </a:lnTo>
                <a:lnTo>
                  <a:pt x="2573" y="9141"/>
                </a:lnTo>
                <a:lnTo>
                  <a:pt x="2540" y="9138"/>
                </a:lnTo>
                <a:lnTo>
                  <a:pt x="2505" y="9134"/>
                </a:lnTo>
                <a:lnTo>
                  <a:pt x="2469" y="9127"/>
                </a:lnTo>
                <a:lnTo>
                  <a:pt x="2432" y="9121"/>
                </a:lnTo>
                <a:lnTo>
                  <a:pt x="2398" y="9112"/>
                </a:lnTo>
                <a:lnTo>
                  <a:pt x="2367" y="9104"/>
                </a:lnTo>
                <a:lnTo>
                  <a:pt x="2337" y="9096"/>
                </a:lnTo>
                <a:lnTo>
                  <a:pt x="2314" y="9089"/>
                </a:lnTo>
                <a:lnTo>
                  <a:pt x="2295" y="9083"/>
                </a:lnTo>
                <a:lnTo>
                  <a:pt x="2283" y="9080"/>
                </a:lnTo>
                <a:lnTo>
                  <a:pt x="2280" y="9077"/>
                </a:lnTo>
                <a:lnTo>
                  <a:pt x="2276" y="9076"/>
                </a:lnTo>
                <a:lnTo>
                  <a:pt x="2264" y="9072"/>
                </a:lnTo>
                <a:lnTo>
                  <a:pt x="2246" y="9066"/>
                </a:lnTo>
                <a:lnTo>
                  <a:pt x="2223" y="9056"/>
                </a:lnTo>
                <a:lnTo>
                  <a:pt x="2195" y="9045"/>
                </a:lnTo>
                <a:lnTo>
                  <a:pt x="2165" y="9031"/>
                </a:lnTo>
                <a:lnTo>
                  <a:pt x="2133" y="9016"/>
                </a:lnTo>
                <a:lnTo>
                  <a:pt x="2101" y="8999"/>
                </a:lnTo>
                <a:lnTo>
                  <a:pt x="2068" y="8981"/>
                </a:lnTo>
                <a:lnTo>
                  <a:pt x="2038" y="8963"/>
                </a:lnTo>
                <a:lnTo>
                  <a:pt x="2010" y="8946"/>
                </a:lnTo>
                <a:lnTo>
                  <a:pt x="1985" y="8928"/>
                </a:lnTo>
                <a:lnTo>
                  <a:pt x="1965" y="8914"/>
                </a:lnTo>
                <a:lnTo>
                  <a:pt x="1949" y="8902"/>
                </a:lnTo>
                <a:lnTo>
                  <a:pt x="1939" y="8895"/>
                </a:lnTo>
                <a:lnTo>
                  <a:pt x="1936" y="8893"/>
                </a:lnTo>
                <a:lnTo>
                  <a:pt x="1932" y="8889"/>
                </a:lnTo>
                <a:lnTo>
                  <a:pt x="1922" y="8882"/>
                </a:lnTo>
                <a:lnTo>
                  <a:pt x="1906" y="8870"/>
                </a:lnTo>
                <a:lnTo>
                  <a:pt x="1887" y="8854"/>
                </a:lnTo>
                <a:lnTo>
                  <a:pt x="1864" y="8834"/>
                </a:lnTo>
                <a:lnTo>
                  <a:pt x="1841" y="8813"/>
                </a:lnTo>
                <a:lnTo>
                  <a:pt x="1815" y="8788"/>
                </a:lnTo>
                <a:lnTo>
                  <a:pt x="1789" y="8762"/>
                </a:lnTo>
                <a:lnTo>
                  <a:pt x="1763" y="8735"/>
                </a:lnTo>
                <a:lnTo>
                  <a:pt x="1740" y="8708"/>
                </a:lnTo>
                <a:lnTo>
                  <a:pt x="1718" y="8682"/>
                </a:lnTo>
                <a:lnTo>
                  <a:pt x="1700" y="8659"/>
                </a:lnTo>
                <a:lnTo>
                  <a:pt x="1685" y="8639"/>
                </a:lnTo>
                <a:lnTo>
                  <a:pt x="1673" y="8624"/>
                </a:lnTo>
                <a:lnTo>
                  <a:pt x="1666" y="8613"/>
                </a:lnTo>
                <a:lnTo>
                  <a:pt x="1663" y="8610"/>
                </a:lnTo>
                <a:lnTo>
                  <a:pt x="1661" y="8605"/>
                </a:lnTo>
                <a:lnTo>
                  <a:pt x="1654" y="8596"/>
                </a:lnTo>
                <a:lnTo>
                  <a:pt x="1643" y="8580"/>
                </a:lnTo>
                <a:lnTo>
                  <a:pt x="1630" y="8558"/>
                </a:lnTo>
                <a:lnTo>
                  <a:pt x="1614" y="8533"/>
                </a:lnTo>
                <a:lnTo>
                  <a:pt x="1597" y="8504"/>
                </a:lnTo>
                <a:lnTo>
                  <a:pt x="1580" y="8473"/>
                </a:lnTo>
                <a:lnTo>
                  <a:pt x="1564" y="8440"/>
                </a:lnTo>
                <a:lnTo>
                  <a:pt x="1549" y="8408"/>
                </a:lnTo>
                <a:lnTo>
                  <a:pt x="1535" y="8375"/>
                </a:lnTo>
                <a:lnTo>
                  <a:pt x="1522" y="8344"/>
                </a:lnTo>
                <a:lnTo>
                  <a:pt x="1512" y="8316"/>
                </a:lnTo>
                <a:lnTo>
                  <a:pt x="1504" y="8293"/>
                </a:lnTo>
                <a:lnTo>
                  <a:pt x="1498" y="8275"/>
                </a:lnTo>
                <a:lnTo>
                  <a:pt x="1494" y="8263"/>
                </a:lnTo>
                <a:lnTo>
                  <a:pt x="1493" y="8259"/>
                </a:lnTo>
                <a:lnTo>
                  <a:pt x="1492" y="8254"/>
                </a:lnTo>
                <a:lnTo>
                  <a:pt x="1488" y="8243"/>
                </a:lnTo>
                <a:lnTo>
                  <a:pt x="1483" y="8224"/>
                </a:lnTo>
                <a:lnTo>
                  <a:pt x="1477" y="8199"/>
                </a:lnTo>
                <a:lnTo>
                  <a:pt x="1470" y="8171"/>
                </a:lnTo>
                <a:lnTo>
                  <a:pt x="1462" y="8139"/>
                </a:lnTo>
                <a:lnTo>
                  <a:pt x="1456" y="8103"/>
                </a:lnTo>
                <a:lnTo>
                  <a:pt x="1451" y="8068"/>
                </a:lnTo>
                <a:lnTo>
                  <a:pt x="1446" y="8031"/>
                </a:lnTo>
                <a:lnTo>
                  <a:pt x="1443" y="7995"/>
                </a:lnTo>
                <a:lnTo>
                  <a:pt x="1441" y="7963"/>
                </a:lnTo>
                <a:lnTo>
                  <a:pt x="1440" y="7933"/>
                </a:lnTo>
                <a:lnTo>
                  <a:pt x="1439" y="7907"/>
                </a:lnTo>
                <a:lnTo>
                  <a:pt x="1439" y="7887"/>
                </a:lnTo>
                <a:lnTo>
                  <a:pt x="1439" y="7875"/>
                </a:lnTo>
                <a:lnTo>
                  <a:pt x="1439" y="7870"/>
                </a:lnTo>
                <a:lnTo>
                  <a:pt x="1439" y="7866"/>
                </a:lnTo>
                <a:lnTo>
                  <a:pt x="1440" y="7854"/>
                </a:lnTo>
                <a:lnTo>
                  <a:pt x="1440" y="7834"/>
                </a:lnTo>
                <a:lnTo>
                  <a:pt x="1442" y="7808"/>
                </a:lnTo>
                <a:lnTo>
                  <a:pt x="1444" y="7779"/>
                </a:lnTo>
                <a:lnTo>
                  <a:pt x="1447" y="7746"/>
                </a:lnTo>
                <a:lnTo>
                  <a:pt x="1452" y="7710"/>
                </a:lnTo>
                <a:lnTo>
                  <a:pt x="1458" y="7674"/>
                </a:lnTo>
                <a:lnTo>
                  <a:pt x="1465" y="7639"/>
                </a:lnTo>
                <a:lnTo>
                  <a:pt x="1472" y="7604"/>
                </a:lnTo>
                <a:lnTo>
                  <a:pt x="1480" y="7572"/>
                </a:lnTo>
                <a:lnTo>
                  <a:pt x="1488" y="7544"/>
                </a:lnTo>
                <a:lnTo>
                  <a:pt x="1495" y="7519"/>
                </a:lnTo>
                <a:lnTo>
                  <a:pt x="1501" y="7501"/>
                </a:lnTo>
                <a:lnTo>
                  <a:pt x="1505" y="7490"/>
                </a:lnTo>
                <a:lnTo>
                  <a:pt x="1507" y="7485"/>
                </a:lnTo>
                <a:lnTo>
                  <a:pt x="1508" y="7481"/>
                </a:lnTo>
                <a:lnTo>
                  <a:pt x="1512" y="7469"/>
                </a:lnTo>
                <a:lnTo>
                  <a:pt x="1519" y="7451"/>
                </a:lnTo>
                <a:lnTo>
                  <a:pt x="1527" y="7428"/>
                </a:lnTo>
                <a:lnTo>
                  <a:pt x="1539" y="7400"/>
                </a:lnTo>
                <a:lnTo>
                  <a:pt x="1552" y="7370"/>
                </a:lnTo>
                <a:lnTo>
                  <a:pt x="1567" y="7339"/>
                </a:lnTo>
                <a:lnTo>
                  <a:pt x="1585" y="7306"/>
                </a:lnTo>
                <a:lnTo>
                  <a:pt x="1602" y="7274"/>
                </a:lnTo>
                <a:lnTo>
                  <a:pt x="1620" y="7244"/>
                </a:lnTo>
                <a:lnTo>
                  <a:pt x="1637" y="7215"/>
                </a:lnTo>
                <a:lnTo>
                  <a:pt x="1654" y="7191"/>
                </a:lnTo>
                <a:lnTo>
                  <a:pt x="1669" y="7169"/>
                </a:lnTo>
                <a:lnTo>
                  <a:pt x="1680" y="7154"/>
                </a:lnTo>
                <a:lnTo>
                  <a:pt x="1687" y="7144"/>
                </a:lnTo>
                <a:lnTo>
                  <a:pt x="1690" y="7140"/>
                </a:lnTo>
                <a:lnTo>
                  <a:pt x="1693" y="7137"/>
                </a:lnTo>
                <a:lnTo>
                  <a:pt x="1700" y="7127"/>
                </a:lnTo>
                <a:lnTo>
                  <a:pt x="1712" y="7112"/>
                </a:lnTo>
                <a:lnTo>
                  <a:pt x="1728" y="7092"/>
                </a:lnTo>
                <a:lnTo>
                  <a:pt x="1748" y="7070"/>
                </a:lnTo>
                <a:lnTo>
                  <a:pt x="1769" y="7045"/>
                </a:lnTo>
                <a:lnTo>
                  <a:pt x="1794" y="7019"/>
                </a:lnTo>
                <a:lnTo>
                  <a:pt x="1820" y="6993"/>
                </a:lnTo>
                <a:lnTo>
                  <a:pt x="1847" y="6967"/>
                </a:lnTo>
                <a:lnTo>
                  <a:pt x="1874" y="6943"/>
                </a:lnTo>
                <a:lnTo>
                  <a:pt x="1899" y="6923"/>
                </a:lnTo>
                <a:lnTo>
                  <a:pt x="1923" y="6903"/>
                </a:lnTo>
                <a:lnTo>
                  <a:pt x="1942" y="6888"/>
                </a:lnTo>
                <a:lnTo>
                  <a:pt x="1958" y="6876"/>
                </a:lnTo>
                <a:lnTo>
                  <a:pt x="1968" y="6870"/>
                </a:lnTo>
                <a:lnTo>
                  <a:pt x="1972" y="6867"/>
                </a:lnTo>
                <a:lnTo>
                  <a:pt x="1976" y="6864"/>
                </a:lnTo>
                <a:lnTo>
                  <a:pt x="1985" y="6857"/>
                </a:lnTo>
                <a:lnTo>
                  <a:pt x="2001" y="6846"/>
                </a:lnTo>
                <a:lnTo>
                  <a:pt x="2023" y="6833"/>
                </a:lnTo>
                <a:lnTo>
                  <a:pt x="2048" y="6817"/>
                </a:lnTo>
                <a:lnTo>
                  <a:pt x="2077" y="6801"/>
                </a:lnTo>
                <a:lnTo>
                  <a:pt x="2108" y="6783"/>
                </a:lnTo>
                <a:lnTo>
                  <a:pt x="2141" y="6767"/>
                </a:lnTo>
                <a:lnTo>
                  <a:pt x="2173" y="6751"/>
                </a:lnTo>
                <a:lnTo>
                  <a:pt x="2206" y="6737"/>
                </a:lnTo>
                <a:lnTo>
                  <a:pt x="2237" y="6724"/>
                </a:lnTo>
                <a:lnTo>
                  <a:pt x="2264" y="6714"/>
                </a:lnTo>
                <a:lnTo>
                  <a:pt x="2288" y="6706"/>
                </a:lnTo>
                <a:lnTo>
                  <a:pt x="2306" y="6699"/>
                </a:lnTo>
                <a:lnTo>
                  <a:pt x="2318" y="6696"/>
                </a:lnTo>
                <a:lnTo>
                  <a:pt x="2322" y="6695"/>
                </a:lnTo>
                <a:lnTo>
                  <a:pt x="2327" y="6694"/>
                </a:lnTo>
                <a:lnTo>
                  <a:pt x="2338" y="6690"/>
                </a:lnTo>
                <a:lnTo>
                  <a:pt x="2357" y="6684"/>
                </a:lnTo>
                <a:lnTo>
                  <a:pt x="2381" y="6678"/>
                </a:lnTo>
                <a:lnTo>
                  <a:pt x="2410" y="6671"/>
                </a:lnTo>
                <a:lnTo>
                  <a:pt x="2442" y="6664"/>
                </a:lnTo>
                <a:lnTo>
                  <a:pt x="2477" y="6657"/>
                </a:lnTo>
                <a:lnTo>
                  <a:pt x="2513" y="6652"/>
                </a:lnTo>
                <a:lnTo>
                  <a:pt x="2549" y="6647"/>
                </a:lnTo>
                <a:lnTo>
                  <a:pt x="2585" y="6644"/>
                </a:lnTo>
                <a:lnTo>
                  <a:pt x="2618" y="6641"/>
                </a:lnTo>
                <a:lnTo>
                  <a:pt x="2648" y="6640"/>
                </a:lnTo>
                <a:lnTo>
                  <a:pt x="2661" y="6640"/>
                </a:lnTo>
                <a:lnTo>
                  <a:pt x="2673" y="6639"/>
                </a:lnTo>
                <a:lnTo>
                  <a:pt x="2684" y="6639"/>
                </a:lnTo>
                <a:lnTo>
                  <a:pt x="2693" y="6639"/>
                </a:lnTo>
                <a:lnTo>
                  <a:pt x="2708" y="6639"/>
                </a:lnTo>
                <a:lnTo>
                  <a:pt x="2720" y="6639"/>
                </a:lnTo>
                <a:lnTo>
                  <a:pt x="2726" y="6639"/>
                </a:lnTo>
                <a:lnTo>
                  <a:pt x="2729" y="6639"/>
                </a:lnTo>
                <a:lnTo>
                  <a:pt x="2738" y="6639"/>
                </a:lnTo>
                <a:lnTo>
                  <a:pt x="2765" y="6638"/>
                </a:lnTo>
                <a:lnTo>
                  <a:pt x="2806" y="6637"/>
                </a:lnTo>
                <a:lnTo>
                  <a:pt x="2860" y="6634"/>
                </a:lnTo>
                <a:lnTo>
                  <a:pt x="2890" y="6632"/>
                </a:lnTo>
                <a:lnTo>
                  <a:pt x="2924" y="6629"/>
                </a:lnTo>
                <a:lnTo>
                  <a:pt x="2958" y="6626"/>
                </a:lnTo>
                <a:lnTo>
                  <a:pt x="2994" y="6623"/>
                </a:lnTo>
                <a:lnTo>
                  <a:pt x="3032" y="6618"/>
                </a:lnTo>
                <a:lnTo>
                  <a:pt x="3070" y="6613"/>
                </a:lnTo>
                <a:lnTo>
                  <a:pt x="3109" y="6607"/>
                </a:lnTo>
                <a:lnTo>
                  <a:pt x="3147" y="6601"/>
                </a:lnTo>
                <a:lnTo>
                  <a:pt x="3187" y="6593"/>
                </a:lnTo>
                <a:lnTo>
                  <a:pt x="3225" y="6586"/>
                </a:lnTo>
                <a:lnTo>
                  <a:pt x="3263" y="6578"/>
                </a:lnTo>
                <a:lnTo>
                  <a:pt x="3300" y="6571"/>
                </a:lnTo>
                <a:lnTo>
                  <a:pt x="3335" y="6562"/>
                </a:lnTo>
                <a:lnTo>
                  <a:pt x="3369" y="6553"/>
                </a:lnTo>
                <a:lnTo>
                  <a:pt x="3401" y="6545"/>
                </a:lnTo>
                <a:lnTo>
                  <a:pt x="3432" y="6536"/>
                </a:lnTo>
                <a:lnTo>
                  <a:pt x="3483" y="6521"/>
                </a:lnTo>
                <a:lnTo>
                  <a:pt x="3522" y="6509"/>
                </a:lnTo>
                <a:lnTo>
                  <a:pt x="3548" y="6501"/>
                </a:lnTo>
                <a:lnTo>
                  <a:pt x="3557" y="6497"/>
                </a:lnTo>
                <a:lnTo>
                  <a:pt x="3567" y="6494"/>
                </a:lnTo>
                <a:lnTo>
                  <a:pt x="3591" y="6485"/>
                </a:lnTo>
                <a:lnTo>
                  <a:pt x="3630" y="6471"/>
                </a:lnTo>
                <a:lnTo>
                  <a:pt x="3681" y="6452"/>
                </a:lnTo>
                <a:lnTo>
                  <a:pt x="3710" y="6440"/>
                </a:lnTo>
                <a:lnTo>
                  <a:pt x="3740" y="6427"/>
                </a:lnTo>
                <a:lnTo>
                  <a:pt x="3773" y="6414"/>
                </a:lnTo>
                <a:lnTo>
                  <a:pt x="3806" y="6399"/>
                </a:lnTo>
                <a:lnTo>
                  <a:pt x="3840" y="6383"/>
                </a:lnTo>
                <a:lnTo>
                  <a:pt x="3874" y="6367"/>
                </a:lnTo>
                <a:lnTo>
                  <a:pt x="3910" y="6349"/>
                </a:lnTo>
                <a:lnTo>
                  <a:pt x="3946" y="6331"/>
                </a:lnTo>
                <a:lnTo>
                  <a:pt x="3980" y="6313"/>
                </a:lnTo>
                <a:lnTo>
                  <a:pt x="4015" y="6293"/>
                </a:lnTo>
                <a:lnTo>
                  <a:pt x="4047" y="6274"/>
                </a:lnTo>
                <a:lnTo>
                  <a:pt x="4080" y="6254"/>
                </a:lnTo>
                <a:lnTo>
                  <a:pt x="4111" y="6236"/>
                </a:lnTo>
                <a:lnTo>
                  <a:pt x="4141" y="6218"/>
                </a:lnTo>
                <a:lnTo>
                  <a:pt x="4168" y="6199"/>
                </a:lnTo>
                <a:lnTo>
                  <a:pt x="4194" y="6182"/>
                </a:lnTo>
                <a:lnTo>
                  <a:pt x="4238" y="6152"/>
                </a:lnTo>
                <a:lnTo>
                  <a:pt x="4273" y="6128"/>
                </a:lnTo>
                <a:lnTo>
                  <a:pt x="4293" y="6112"/>
                </a:lnTo>
                <a:lnTo>
                  <a:pt x="4301" y="6106"/>
                </a:lnTo>
                <a:lnTo>
                  <a:pt x="4310" y="6101"/>
                </a:lnTo>
                <a:lnTo>
                  <a:pt x="4330" y="6085"/>
                </a:lnTo>
                <a:lnTo>
                  <a:pt x="4364" y="6059"/>
                </a:lnTo>
                <a:lnTo>
                  <a:pt x="4405" y="6025"/>
                </a:lnTo>
                <a:lnTo>
                  <a:pt x="4428" y="6005"/>
                </a:lnTo>
                <a:lnTo>
                  <a:pt x="4454" y="5983"/>
                </a:lnTo>
                <a:lnTo>
                  <a:pt x="4480" y="5961"/>
                </a:lnTo>
                <a:lnTo>
                  <a:pt x="4507" y="5937"/>
                </a:lnTo>
                <a:lnTo>
                  <a:pt x="4534" y="5911"/>
                </a:lnTo>
                <a:lnTo>
                  <a:pt x="4562" y="5885"/>
                </a:lnTo>
                <a:lnTo>
                  <a:pt x="4590" y="5857"/>
                </a:lnTo>
                <a:lnTo>
                  <a:pt x="4619" y="5829"/>
                </a:lnTo>
                <a:lnTo>
                  <a:pt x="4646" y="5801"/>
                </a:lnTo>
                <a:lnTo>
                  <a:pt x="4673" y="5773"/>
                </a:lnTo>
                <a:lnTo>
                  <a:pt x="4698" y="5743"/>
                </a:lnTo>
                <a:lnTo>
                  <a:pt x="4723" y="5715"/>
                </a:lnTo>
                <a:lnTo>
                  <a:pt x="4747" y="5688"/>
                </a:lnTo>
                <a:lnTo>
                  <a:pt x="4770" y="5661"/>
                </a:lnTo>
                <a:lnTo>
                  <a:pt x="4790" y="5635"/>
                </a:lnTo>
                <a:lnTo>
                  <a:pt x="4810" y="5612"/>
                </a:lnTo>
                <a:lnTo>
                  <a:pt x="4842" y="5568"/>
                </a:lnTo>
                <a:lnTo>
                  <a:pt x="4867" y="5536"/>
                </a:lnTo>
                <a:lnTo>
                  <a:pt x="4883" y="5514"/>
                </a:lnTo>
                <a:lnTo>
                  <a:pt x="4889" y="5506"/>
                </a:lnTo>
                <a:lnTo>
                  <a:pt x="4894" y="5498"/>
                </a:lnTo>
                <a:lnTo>
                  <a:pt x="4909" y="5477"/>
                </a:lnTo>
                <a:lnTo>
                  <a:pt x="4933" y="5442"/>
                </a:lnTo>
                <a:lnTo>
                  <a:pt x="4962" y="5397"/>
                </a:lnTo>
                <a:lnTo>
                  <a:pt x="4978" y="5371"/>
                </a:lnTo>
                <a:lnTo>
                  <a:pt x="4996" y="5343"/>
                </a:lnTo>
                <a:lnTo>
                  <a:pt x="5014" y="5313"/>
                </a:lnTo>
                <a:lnTo>
                  <a:pt x="5032" y="5281"/>
                </a:lnTo>
                <a:lnTo>
                  <a:pt x="5051" y="5249"/>
                </a:lnTo>
                <a:lnTo>
                  <a:pt x="5069" y="5214"/>
                </a:lnTo>
                <a:lnTo>
                  <a:pt x="5087" y="5180"/>
                </a:lnTo>
                <a:lnTo>
                  <a:pt x="5105" y="5145"/>
                </a:lnTo>
                <a:lnTo>
                  <a:pt x="5122" y="5109"/>
                </a:lnTo>
                <a:lnTo>
                  <a:pt x="5139" y="5074"/>
                </a:lnTo>
                <a:lnTo>
                  <a:pt x="5155" y="5038"/>
                </a:lnTo>
                <a:lnTo>
                  <a:pt x="5171" y="5004"/>
                </a:lnTo>
                <a:lnTo>
                  <a:pt x="5185" y="4970"/>
                </a:lnTo>
                <a:lnTo>
                  <a:pt x="5198" y="4938"/>
                </a:lnTo>
                <a:lnTo>
                  <a:pt x="5209" y="4908"/>
                </a:lnTo>
                <a:lnTo>
                  <a:pt x="5220" y="4878"/>
                </a:lnTo>
                <a:lnTo>
                  <a:pt x="5239" y="4828"/>
                </a:lnTo>
                <a:lnTo>
                  <a:pt x="5252" y="4788"/>
                </a:lnTo>
                <a:lnTo>
                  <a:pt x="5260" y="4763"/>
                </a:lnTo>
                <a:lnTo>
                  <a:pt x="5262" y="4753"/>
                </a:lnTo>
                <a:lnTo>
                  <a:pt x="5266" y="4744"/>
                </a:lnTo>
                <a:lnTo>
                  <a:pt x="5273" y="4719"/>
                </a:lnTo>
                <a:lnTo>
                  <a:pt x="5285" y="4679"/>
                </a:lnTo>
                <a:lnTo>
                  <a:pt x="5299" y="4627"/>
                </a:lnTo>
                <a:lnTo>
                  <a:pt x="5307" y="4596"/>
                </a:lnTo>
                <a:lnTo>
                  <a:pt x="5314" y="4564"/>
                </a:lnTo>
                <a:lnTo>
                  <a:pt x="5322" y="4531"/>
                </a:lnTo>
                <a:lnTo>
                  <a:pt x="5330" y="4495"/>
                </a:lnTo>
                <a:lnTo>
                  <a:pt x="5337" y="4457"/>
                </a:lnTo>
                <a:lnTo>
                  <a:pt x="5344" y="4419"/>
                </a:lnTo>
                <a:lnTo>
                  <a:pt x="5351" y="4380"/>
                </a:lnTo>
                <a:lnTo>
                  <a:pt x="5357" y="4342"/>
                </a:lnTo>
                <a:lnTo>
                  <a:pt x="5363" y="4303"/>
                </a:lnTo>
                <a:lnTo>
                  <a:pt x="5367" y="4264"/>
                </a:lnTo>
                <a:lnTo>
                  <a:pt x="5371" y="4226"/>
                </a:lnTo>
                <a:lnTo>
                  <a:pt x="5375" y="4188"/>
                </a:lnTo>
                <a:lnTo>
                  <a:pt x="5378" y="4152"/>
                </a:lnTo>
                <a:lnTo>
                  <a:pt x="5380" y="4117"/>
                </a:lnTo>
                <a:lnTo>
                  <a:pt x="5382" y="4085"/>
                </a:lnTo>
                <a:lnTo>
                  <a:pt x="5383" y="4053"/>
                </a:lnTo>
                <a:lnTo>
                  <a:pt x="5385" y="4000"/>
                </a:lnTo>
                <a:lnTo>
                  <a:pt x="5385" y="3958"/>
                </a:lnTo>
                <a:lnTo>
                  <a:pt x="5385" y="3932"/>
                </a:lnTo>
                <a:lnTo>
                  <a:pt x="5385" y="3923"/>
                </a:lnTo>
                <a:lnTo>
                  <a:pt x="5385" y="3913"/>
                </a:lnTo>
                <a:lnTo>
                  <a:pt x="5385" y="3887"/>
                </a:lnTo>
                <a:lnTo>
                  <a:pt x="5384" y="3845"/>
                </a:lnTo>
                <a:lnTo>
                  <a:pt x="5381" y="3792"/>
                </a:lnTo>
                <a:lnTo>
                  <a:pt x="5379" y="3761"/>
                </a:lnTo>
                <a:lnTo>
                  <a:pt x="5377" y="3728"/>
                </a:lnTo>
                <a:lnTo>
                  <a:pt x="5374" y="3694"/>
                </a:lnTo>
                <a:lnTo>
                  <a:pt x="5370" y="3657"/>
                </a:lnTo>
                <a:lnTo>
                  <a:pt x="5366" y="3619"/>
                </a:lnTo>
                <a:lnTo>
                  <a:pt x="5362" y="3581"/>
                </a:lnTo>
                <a:lnTo>
                  <a:pt x="5355" y="3542"/>
                </a:lnTo>
                <a:lnTo>
                  <a:pt x="5350" y="3504"/>
                </a:lnTo>
                <a:lnTo>
                  <a:pt x="5342" y="3465"/>
                </a:lnTo>
                <a:lnTo>
                  <a:pt x="5336" y="3426"/>
                </a:lnTo>
                <a:lnTo>
                  <a:pt x="5328" y="3388"/>
                </a:lnTo>
                <a:lnTo>
                  <a:pt x="5320" y="3351"/>
                </a:lnTo>
                <a:lnTo>
                  <a:pt x="5311" y="3316"/>
                </a:lnTo>
                <a:lnTo>
                  <a:pt x="5303" y="3282"/>
                </a:lnTo>
                <a:lnTo>
                  <a:pt x="5295" y="3250"/>
                </a:lnTo>
                <a:lnTo>
                  <a:pt x="5286" y="3221"/>
                </a:lnTo>
                <a:lnTo>
                  <a:pt x="5271" y="3168"/>
                </a:lnTo>
                <a:lnTo>
                  <a:pt x="5259" y="3129"/>
                </a:lnTo>
                <a:lnTo>
                  <a:pt x="5250" y="3103"/>
                </a:lnTo>
                <a:lnTo>
                  <a:pt x="5248" y="3094"/>
                </a:lnTo>
                <a:lnTo>
                  <a:pt x="5245" y="3084"/>
                </a:lnTo>
                <a:lnTo>
                  <a:pt x="5236" y="3060"/>
                </a:lnTo>
                <a:lnTo>
                  <a:pt x="5222" y="3020"/>
                </a:lnTo>
                <a:lnTo>
                  <a:pt x="5203" y="2970"/>
                </a:lnTo>
                <a:lnTo>
                  <a:pt x="5191" y="2941"/>
                </a:lnTo>
                <a:lnTo>
                  <a:pt x="5179" y="2911"/>
                </a:lnTo>
                <a:lnTo>
                  <a:pt x="5165" y="2878"/>
                </a:lnTo>
                <a:lnTo>
                  <a:pt x="5151" y="2845"/>
                </a:lnTo>
                <a:lnTo>
                  <a:pt x="5135" y="2810"/>
                </a:lnTo>
                <a:lnTo>
                  <a:pt x="5119" y="2776"/>
                </a:lnTo>
                <a:lnTo>
                  <a:pt x="5101" y="2740"/>
                </a:lnTo>
                <a:lnTo>
                  <a:pt x="5083" y="2705"/>
                </a:lnTo>
                <a:lnTo>
                  <a:pt x="5065" y="2671"/>
                </a:lnTo>
                <a:lnTo>
                  <a:pt x="5045" y="2636"/>
                </a:lnTo>
                <a:lnTo>
                  <a:pt x="5027" y="2603"/>
                </a:lnTo>
                <a:lnTo>
                  <a:pt x="5007" y="2570"/>
                </a:lnTo>
                <a:lnTo>
                  <a:pt x="4989" y="2539"/>
                </a:lnTo>
                <a:lnTo>
                  <a:pt x="4971" y="2509"/>
                </a:lnTo>
                <a:lnTo>
                  <a:pt x="4952" y="2482"/>
                </a:lnTo>
                <a:lnTo>
                  <a:pt x="4935" y="2456"/>
                </a:lnTo>
                <a:lnTo>
                  <a:pt x="4905" y="2411"/>
                </a:lnTo>
                <a:lnTo>
                  <a:pt x="4881" y="2377"/>
                </a:lnTo>
                <a:lnTo>
                  <a:pt x="4866" y="2355"/>
                </a:lnTo>
                <a:lnTo>
                  <a:pt x="4859" y="2348"/>
                </a:lnTo>
                <a:lnTo>
                  <a:pt x="4854" y="2340"/>
                </a:lnTo>
                <a:lnTo>
                  <a:pt x="4838" y="2319"/>
                </a:lnTo>
                <a:lnTo>
                  <a:pt x="4813" y="2286"/>
                </a:lnTo>
                <a:lnTo>
                  <a:pt x="4780" y="2244"/>
                </a:lnTo>
                <a:lnTo>
                  <a:pt x="4759" y="2220"/>
                </a:lnTo>
                <a:lnTo>
                  <a:pt x="4738" y="2195"/>
                </a:lnTo>
                <a:lnTo>
                  <a:pt x="4716" y="2169"/>
                </a:lnTo>
                <a:lnTo>
                  <a:pt x="4691" y="2142"/>
                </a:lnTo>
                <a:lnTo>
                  <a:pt x="4666" y="2114"/>
                </a:lnTo>
                <a:lnTo>
                  <a:pt x="4639" y="2085"/>
                </a:lnTo>
                <a:lnTo>
                  <a:pt x="4612" y="2057"/>
                </a:lnTo>
                <a:lnTo>
                  <a:pt x="4584" y="2030"/>
                </a:lnTo>
                <a:lnTo>
                  <a:pt x="4556" y="2002"/>
                </a:lnTo>
                <a:lnTo>
                  <a:pt x="4528" y="1975"/>
                </a:lnTo>
                <a:lnTo>
                  <a:pt x="4499" y="1949"/>
                </a:lnTo>
                <a:lnTo>
                  <a:pt x="4472" y="1925"/>
                </a:lnTo>
                <a:lnTo>
                  <a:pt x="4444" y="1901"/>
                </a:lnTo>
                <a:lnTo>
                  <a:pt x="4417" y="1878"/>
                </a:lnTo>
                <a:lnTo>
                  <a:pt x="4392" y="1858"/>
                </a:lnTo>
                <a:lnTo>
                  <a:pt x="4368" y="1838"/>
                </a:lnTo>
                <a:lnTo>
                  <a:pt x="4325" y="1805"/>
                </a:lnTo>
                <a:lnTo>
                  <a:pt x="4292" y="1780"/>
                </a:lnTo>
                <a:lnTo>
                  <a:pt x="4271" y="1764"/>
                </a:lnTo>
                <a:lnTo>
                  <a:pt x="4262" y="1758"/>
                </a:lnTo>
                <a:lnTo>
                  <a:pt x="4255" y="1753"/>
                </a:lnTo>
                <a:lnTo>
                  <a:pt x="4233" y="1738"/>
                </a:lnTo>
                <a:lnTo>
                  <a:pt x="4198" y="1714"/>
                </a:lnTo>
                <a:lnTo>
                  <a:pt x="4154" y="1685"/>
                </a:lnTo>
                <a:lnTo>
                  <a:pt x="4128" y="1668"/>
                </a:lnTo>
                <a:lnTo>
                  <a:pt x="4100" y="1650"/>
                </a:lnTo>
                <a:lnTo>
                  <a:pt x="4070" y="1632"/>
                </a:lnTo>
                <a:lnTo>
                  <a:pt x="4039" y="1614"/>
                </a:lnTo>
                <a:lnTo>
                  <a:pt x="4006" y="1595"/>
                </a:lnTo>
                <a:lnTo>
                  <a:pt x="3972" y="1577"/>
                </a:lnTo>
                <a:lnTo>
                  <a:pt x="3937" y="1558"/>
                </a:lnTo>
                <a:lnTo>
                  <a:pt x="3902" y="1540"/>
                </a:lnTo>
                <a:lnTo>
                  <a:pt x="3867" y="1523"/>
                </a:lnTo>
                <a:lnTo>
                  <a:pt x="3831" y="1506"/>
                </a:lnTo>
                <a:lnTo>
                  <a:pt x="3797" y="1489"/>
                </a:lnTo>
                <a:lnTo>
                  <a:pt x="3762" y="1474"/>
                </a:lnTo>
                <a:lnTo>
                  <a:pt x="3729" y="1460"/>
                </a:lnTo>
                <a:lnTo>
                  <a:pt x="3696" y="1447"/>
                </a:lnTo>
                <a:lnTo>
                  <a:pt x="3665" y="1435"/>
                </a:lnTo>
                <a:lnTo>
                  <a:pt x="3636" y="1425"/>
                </a:lnTo>
                <a:lnTo>
                  <a:pt x="3585" y="1405"/>
                </a:lnTo>
                <a:lnTo>
                  <a:pt x="3546" y="1392"/>
                </a:lnTo>
                <a:lnTo>
                  <a:pt x="3520" y="1383"/>
                </a:lnTo>
                <a:lnTo>
                  <a:pt x="3511" y="1381"/>
                </a:lnTo>
                <a:lnTo>
                  <a:pt x="3502" y="1378"/>
                </a:lnTo>
                <a:lnTo>
                  <a:pt x="3477" y="1369"/>
                </a:lnTo>
                <a:lnTo>
                  <a:pt x="3437" y="1359"/>
                </a:lnTo>
                <a:lnTo>
                  <a:pt x="3384" y="1344"/>
                </a:lnTo>
                <a:lnTo>
                  <a:pt x="3355" y="1336"/>
                </a:lnTo>
                <a:lnTo>
                  <a:pt x="3322" y="1328"/>
                </a:lnTo>
                <a:lnTo>
                  <a:pt x="3289" y="1320"/>
                </a:lnTo>
                <a:lnTo>
                  <a:pt x="3253" y="1312"/>
                </a:lnTo>
                <a:lnTo>
                  <a:pt x="3215" y="1305"/>
                </a:lnTo>
                <a:lnTo>
                  <a:pt x="3178" y="1298"/>
                </a:lnTo>
                <a:lnTo>
                  <a:pt x="3139" y="1291"/>
                </a:lnTo>
                <a:lnTo>
                  <a:pt x="3100" y="1285"/>
                </a:lnTo>
                <a:lnTo>
                  <a:pt x="3061" y="1279"/>
                </a:lnTo>
                <a:lnTo>
                  <a:pt x="3022" y="1274"/>
                </a:lnTo>
                <a:lnTo>
                  <a:pt x="2984" y="1270"/>
                </a:lnTo>
                <a:lnTo>
                  <a:pt x="2947" y="1266"/>
                </a:lnTo>
                <a:lnTo>
                  <a:pt x="2911" y="1263"/>
                </a:lnTo>
                <a:lnTo>
                  <a:pt x="2875" y="1260"/>
                </a:lnTo>
                <a:lnTo>
                  <a:pt x="2843" y="1258"/>
                </a:lnTo>
                <a:lnTo>
                  <a:pt x="2813" y="1257"/>
                </a:lnTo>
                <a:lnTo>
                  <a:pt x="2765" y="1255"/>
                </a:lnTo>
                <a:lnTo>
                  <a:pt x="2727" y="1254"/>
                </a:lnTo>
                <a:lnTo>
                  <a:pt x="2700" y="1254"/>
                </a:lnTo>
                <a:lnTo>
                  <a:pt x="2687" y="1254"/>
                </a:lnTo>
                <a:lnTo>
                  <a:pt x="2687" y="1254"/>
                </a:lnTo>
                <a:lnTo>
                  <a:pt x="2683" y="1254"/>
                </a:lnTo>
                <a:lnTo>
                  <a:pt x="2670" y="1254"/>
                </a:lnTo>
                <a:lnTo>
                  <a:pt x="2651" y="1253"/>
                </a:lnTo>
                <a:lnTo>
                  <a:pt x="2626" y="1252"/>
                </a:lnTo>
                <a:lnTo>
                  <a:pt x="2596" y="1251"/>
                </a:lnTo>
                <a:lnTo>
                  <a:pt x="2562" y="1247"/>
                </a:lnTo>
                <a:lnTo>
                  <a:pt x="2527" y="1243"/>
                </a:lnTo>
                <a:lnTo>
                  <a:pt x="2491" y="1238"/>
                </a:lnTo>
                <a:lnTo>
                  <a:pt x="2455" y="1231"/>
                </a:lnTo>
                <a:lnTo>
                  <a:pt x="2421" y="1225"/>
                </a:lnTo>
                <a:lnTo>
                  <a:pt x="2388" y="1217"/>
                </a:lnTo>
                <a:lnTo>
                  <a:pt x="2359" y="1210"/>
                </a:lnTo>
                <a:lnTo>
                  <a:pt x="2335" y="1202"/>
                </a:lnTo>
                <a:lnTo>
                  <a:pt x="2317" y="1197"/>
                </a:lnTo>
                <a:lnTo>
                  <a:pt x="2305" y="1193"/>
                </a:lnTo>
                <a:lnTo>
                  <a:pt x="2301" y="1191"/>
                </a:lnTo>
                <a:lnTo>
                  <a:pt x="2296" y="1190"/>
                </a:lnTo>
                <a:lnTo>
                  <a:pt x="2284" y="1186"/>
                </a:lnTo>
                <a:lnTo>
                  <a:pt x="2267" y="1180"/>
                </a:lnTo>
                <a:lnTo>
                  <a:pt x="2243" y="1171"/>
                </a:lnTo>
                <a:lnTo>
                  <a:pt x="2215" y="1160"/>
                </a:lnTo>
                <a:lnTo>
                  <a:pt x="2185" y="1147"/>
                </a:lnTo>
                <a:lnTo>
                  <a:pt x="2153" y="1133"/>
                </a:lnTo>
                <a:lnTo>
                  <a:pt x="2120" y="1116"/>
                </a:lnTo>
                <a:lnTo>
                  <a:pt x="2088" y="1099"/>
                </a:lnTo>
                <a:lnTo>
                  <a:pt x="2058" y="1081"/>
                </a:lnTo>
                <a:lnTo>
                  <a:pt x="2028" y="1064"/>
                </a:lnTo>
                <a:lnTo>
                  <a:pt x="2004" y="1048"/>
                </a:lnTo>
                <a:lnTo>
                  <a:pt x="1983" y="1034"/>
                </a:lnTo>
                <a:lnTo>
                  <a:pt x="1967" y="1023"/>
                </a:lnTo>
                <a:lnTo>
                  <a:pt x="1957" y="1015"/>
                </a:lnTo>
                <a:lnTo>
                  <a:pt x="1954" y="1013"/>
                </a:lnTo>
                <a:lnTo>
                  <a:pt x="1950" y="1011"/>
                </a:lnTo>
                <a:lnTo>
                  <a:pt x="1940" y="1003"/>
                </a:lnTo>
                <a:lnTo>
                  <a:pt x="1925" y="991"/>
                </a:lnTo>
                <a:lnTo>
                  <a:pt x="1904" y="975"/>
                </a:lnTo>
                <a:lnTo>
                  <a:pt x="1882" y="957"/>
                </a:lnTo>
                <a:lnTo>
                  <a:pt x="1857" y="934"/>
                </a:lnTo>
                <a:lnTo>
                  <a:pt x="1831" y="910"/>
                </a:lnTo>
                <a:lnTo>
                  <a:pt x="1804" y="885"/>
                </a:lnTo>
                <a:lnTo>
                  <a:pt x="1779" y="859"/>
                </a:lnTo>
                <a:lnTo>
                  <a:pt x="1754" y="832"/>
                </a:lnTo>
                <a:lnTo>
                  <a:pt x="1733" y="807"/>
                </a:lnTo>
                <a:lnTo>
                  <a:pt x="1714" y="784"/>
                </a:lnTo>
                <a:lnTo>
                  <a:pt x="1698" y="764"/>
                </a:lnTo>
                <a:lnTo>
                  <a:pt x="1686" y="748"/>
                </a:lnTo>
                <a:lnTo>
                  <a:pt x="1680" y="739"/>
                </a:lnTo>
                <a:lnTo>
                  <a:pt x="1676" y="734"/>
                </a:lnTo>
                <a:lnTo>
                  <a:pt x="1674" y="731"/>
                </a:lnTo>
                <a:lnTo>
                  <a:pt x="1667" y="721"/>
                </a:lnTo>
                <a:lnTo>
                  <a:pt x="1656" y="705"/>
                </a:lnTo>
                <a:lnTo>
                  <a:pt x="1642" y="685"/>
                </a:lnTo>
                <a:lnTo>
                  <a:pt x="1626" y="659"/>
                </a:lnTo>
                <a:lnTo>
                  <a:pt x="1608" y="631"/>
                </a:lnTo>
                <a:lnTo>
                  <a:pt x="1591" y="599"/>
                </a:lnTo>
                <a:lnTo>
                  <a:pt x="1574" y="567"/>
                </a:lnTo>
                <a:lnTo>
                  <a:pt x="1558" y="535"/>
                </a:lnTo>
                <a:lnTo>
                  <a:pt x="1543" y="502"/>
                </a:lnTo>
                <a:lnTo>
                  <a:pt x="1531" y="472"/>
                </a:lnTo>
                <a:lnTo>
                  <a:pt x="1520" y="444"/>
                </a:lnTo>
                <a:lnTo>
                  <a:pt x="1511" y="421"/>
                </a:lnTo>
                <a:lnTo>
                  <a:pt x="1505" y="403"/>
                </a:lnTo>
                <a:lnTo>
                  <a:pt x="1500" y="391"/>
                </a:lnTo>
                <a:lnTo>
                  <a:pt x="1499" y="387"/>
                </a:lnTo>
                <a:lnTo>
                  <a:pt x="1498" y="382"/>
                </a:lnTo>
                <a:lnTo>
                  <a:pt x="1494" y="370"/>
                </a:lnTo>
                <a:lnTo>
                  <a:pt x="1488" y="352"/>
                </a:lnTo>
                <a:lnTo>
                  <a:pt x="1482" y="328"/>
                </a:lnTo>
                <a:lnTo>
                  <a:pt x="1474" y="299"/>
                </a:lnTo>
                <a:lnTo>
                  <a:pt x="1467" y="267"/>
                </a:lnTo>
                <a:lnTo>
                  <a:pt x="1460" y="232"/>
                </a:lnTo>
                <a:lnTo>
                  <a:pt x="1454" y="197"/>
                </a:lnTo>
                <a:lnTo>
                  <a:pt x="1448" y="160"/>
                </a:lnTo>
                <a:lnTo>
                  <a:pt x="1445" y="125"/>
                </a:lnTo>
                <a:lnTo>
                  <a:pt x="1442" y="92"/>
                </a:lnTo>
                <a:lnTo>
                  <a:pt x="1441" y="62"/>
                </a:lnTo>
                <a:lnTo>
                  <a:pt x="1440" y="37"/>
                </a:lnTo>
                <a:lnTo>
                  <a:pt x="1439" y="17"/>
                </a:lnTo>
                <a:lnTo>
                  <a:pt x="1439" y="4"/>
                </a:lnTo>
                <a:lnTo>
                  <a:pt x="1439" y="0"/>
                </a:lnTo>
                <a:lnTo>
                  <a:pt x="0" y="0"/>
                </a:lnTo>
                <a:lnTo>
                  <a:pt x="0" y="10"/>
                </a:lnTo>
                <a:lnTo>
                  <a:pt x="0" y="36"/>
                </a:lnTo>
                <a:lnTo>
                  <a:pt x="1" y="78"/>
                </a:lnTo>
                <a:lnTo>
                  <a:pt x="3" y="131"/>
                </a:lnTo>
                <a:lnTo>
                  <a:pt x="4" y="162"/>
                </a:lnTo>
                <a:lnTo>
                  <a:pt x="6" y="194"/>
                </a:lnTo>
                <a:lnTo>
                  <a:pt x="10" y="229"/>
                </a:lnTo>
                <a:lnTo>
                  <a:pt x="13" y="266"/>
                </a:lnTo>
                <a:lnTo>
                  <a:pt x="17" y="303"/>
                </a:lnTo>
                <a:lnTo>
                  <a:pt x="22" y="341"/>
                </a:lnTo>
                <a:lnTo>
                  <a:pt x="27" y="380"/>
                </a:lnTo>
                <a:lnTo>
                  <a:pt x="32" y="419"/>
                </a:lnTo>
                <a:lnTo>
                  <a:pt x="39" y="458"/>
                </a:lnTo>
                <a:lnTo>
                  <a:pt x="46" y="497"/>
                </a:lnTo>
                <a:lnTo>
                  <a:pt x="53" y="535"/>
                </a:lnTo>
                <a:lnTo>
                  <a:pt x="62" y="571"/>
                </a:lnTo>
                <a:lnTo>
                  <a:pt x="69" y="607"/>
                </a:lnTo>
                <a:lnTo>
                  <a:pt x="77" y="642"/>
                </a:lnTo>
                <a:lnTo>
                  <a:pt x="85" y="673"/>
                </a:lnTo>
                <a:lnTo>
                  <a:pt x="93" y="703"/>
                </a:lnTo>
                <a:lnTo>
                  <a:pt x="108" y="755"/>
                </a:lnTo>
                <a:lnTo>
                  <a:pt x="120" y="795"/>
                </a:lnTo>
                <a:lnTo>
                  <a:pt x="127" y="821"/>
                </a:lnTo>
                <a:lnTo>
                  <a:pt x="131" y="829"/>
                </a:lnTo>
                <a:lnTo>
                  <a:pt x="134" y="839"/>
                </a:lnTo>
                <a:lnTo>
                  <a:pt x="141" y="864"/>
                </a:lnTo>
                <a:lnTo>
                  <a:pt x="156" y="904"/>
                </a:lnTo>
                <a:lnTo>
                  <a:pt x="174" y="955"/>
                </a:lnTo>
                <a:lnTo>
                  <a:pt x="186" y="983"/>
                </a:lnTo>
                <a:lnTo>
                  <a:pt x="198" y="1014"/>
                </a:lnTo>
                <a:lnTo>
                  <a:pt x="211" y="1047"/>
                </a:lnTo>
                <a:lnTo>
                  <a:pt x="226" y="1080"/>
                </a:lnTo>
                <a:lnTo>
                  <a:pt x="241" y="1115"/>
                </a:lnTo>
                <a:lnTo>
                  <a:pt x="257" y="1149"/>
                </a:lnTo>
                <a:lnTo>
                  <a:pt x="274" y="1185"/>
                </a:lnTo>
                <a:lnTo>
                  <a:pt x="292" y="1219"/>
                </a:lnTo>
                <a:lnTo>
                  <a:pt x="310" y="1255"/>
                </a:lnTo>
                <a:lnTo>
                  <a:pt x="328" y="1290"/>
                </a:lnTo>
                <a:lnTo>
                  <a:pt x="348" y="1323"/>
                </a:lnTo>
                <a:lnTo>
                  <a:pt x="366" y="1355"/>
                </a:lnTo>
                <a:lnTo>
                  <a:pt x="385" y="1387"/>
                </a:lnTo>
                <a:lnTo>
                  <a:pt x="403" y="1417"/>
                </a:lnTo>
                <a:lnTo>
                  <a:pt x="420" y="1445"/>
                </a:lnTo>
                <a:lnTo>
                  <a:pt x="437" y="1471"/>
                </a:lnTo>
                <a:lnTo>
                  <a:pt x="467" y="1515"/>
                </a:lnTo>
                <a:lnTo>
                  <a:pt x="490" y="1550"/>
                </a:lnTo>
                <a:lnTo>
                  <a:pt x="507" y="1571"/>
                </a:lnTo>
                <a:lnTo>
                  <a:pt x="512" y="1579"/>
                </a:lnTo>
                <a:lnTo>
                  <a:pt x="517" y="1587"/>
                </a:lnTo>
                <a:lnTo>
                  <a:pt x="534" y="1608"/>
                </a:lnTo>
                <a:lnTo>
                  <a:pt x="558" y="1642"/>
                </a:lnTo>
                <a:lnTo>
                  <a:pt x="592" y="1684"/>
                </a:lnTo>
                <a:lnTo>
                  <a:pt x="611" y="1707"/>
                </a:lnTo>
                <a:lnTo>
                  <a:pt x="632" y="1733"/>
                </a:lnTo>
                <a:lnTo>
                  <a:pt x="655" y="1759"/>
                </a:lnTo>
                <a:lnTo>
                  <a:pt x="678" y="1787"/>
                </a:lnTo>
                <a:lnTo>
                  <a:pt x="704" y="1814"/>
                </a:lnTo>
                <a:lnTo>
                  <a:pt x="730" y="1844"/>
                </a:lnTo>
                <a:lnTo>
                  <a:pt x="757" y="1872"/>
                </a:lnTo>
                <a:lnTo>
                  <a:pt x="784" y="1900"/>
                </a:lnTo>
                <a:lnTo>
                  <a:pt x="812" y="1928"/>
                </a:lnTo>
                <a:lnTo>
                  <a:pt x="840" y="1955"/>
                </a:lnTo>
                <a:lnTo>
                  <a:pt x="868" y="1981"/>
                </a:lnTo>
                <a:lnTo>
                  <a:pt x="896" y="2006"/>
                </a:lnTo>
                <a:lnTo>
                  <a:pt x="923" y="2030"/>
                </a:lnTo>
                <a:lnTo>
                  <a:pt x="951" y="2053"/>
                </a:lnTo>
                <a:lnTo>
                  <a:pt x="975" y="2074"/>
                </a:lnTo>
                <a:lnTo>
                  <a:pt x="999" y="2093"/>
                </a:lnTo>
                <a:lnTo>
                  <a:pt x="1041" y="2127"/>
                </a:lnTo>
                <a:lnTo>
                  <a:pt x="1075" y="2152"/>
                </a:lnTo>
                <a:lnTo>
                  <a:pt x="1096" y="2169"/>
                </a:lnTo>
                <a:lnTo>
                  <a:pt x="1104" y="2174"/>
                </a:lnTo>
                <a:lnTo>
                  <a:pt x="1111" y="2179"/>
                </a:lnTo>
                <a:lnTo>
                  <a:pt x="1133" y="2195"/>
                </a:lnTo>
                <a:lnTo>
                  <a:pt x="1168" y="2219"/>
                </a:lnTo>
                <a:lnTo>
                  <a:pt x="1212" y="2249"/>
                </a:lnTo>
                <a:lnTo>
                  <a:pt x="1238" y="2266"/>
                </a:lnTo>
                <a:lnTo>
                  <a:pt x="1266" y="2283"/>
                </a:lnTo>
                <a:lnTo>
                  <a:pt x="1295" y="2301"/>
                </a:lnTo>
                <a:lnTo>
                  <a:pt x="1326" y="2321"/>
                </a:lnTo>
                <a:lnTo>
                  <a:pt x="1359" y="2339"/>
                </a:lnTo>
                <a:lnTo>
                  <a:pt x="1392" y="2359"/>
                </a:lnTo>
                <a:lnTo>
                  <a:pt x="1427" y="2377"/>
                </a:lnTo>
                <a:lnTo>
                  <a:pt x="1462" y="2395"/>
                </a:lnTo>
                <a:lnTo>
                  <a:pt x="1497" y="2413"/>
                </a:lnTo>
                <a:lnTo>
                  <a:pt x="1533" y="2430"/>
                </a:lnTo>
                <a:lnTo>
                  <a:pt x="1567" y="2446"/>
                </a:lnTo>
                <a:lnTo>
                  <a:pt x="1602" y="2462"/>
                </a:lnTo>
                <a:lnTo>
                  <a:pt x="1635" y="2476"/>
                </a:lnTo>
                <a:lnTo>
                  <a:pt x="1668" y="2490"/>
                </a:lnTo>
                <a:lnTo>
                  <a:pt x="1698" y="2502"/>
                </a:lnTo>
                <a:lnTo>
                  <a:pt x="1727" y="2514"/>
                </a:lnTo>
                <a:lnTo>
                  <a:pt x="1778" y="2533"/>
                </a:lnTo>
                <a:lnTo>
                  <a:pt x="1817" y="2547"/>
                </a:lnTo>
                <a:lnTo>
                  <a:pt x="1843" y="2555"/>
                </a:lnTo>
                <a:lnTo>
                  <a:pt x="1851" y="2559"/>
                </a:lnTo>
                <a:lnTo>
                  <a:pt x="1861" y="2562"/>
                </a:lnTo>
                <a:lnTo>
                  <a:pt x="1886" y="2569"/>
                </a:lnTo>
                <a:lnTo>
                  <a:pt x="1926" y="2581"/>
                </a:lnTo>
                <a:lnTo>
                  <a:pt x="1978" y="2596"/>
                </a:lnTo>
                <a:lnTo>
                  <a:pt x="2008" y="2605"/>
                </a:lnTo>
                <a:lnTo>
                  <a:pt x="2040" y="2613"/>
                </a:lnTo>
                <a:lnTo>
                  <a:pt x="2074" y="2621"/>
                </a:lnTo>
                <a:lnTo>
                  <a:pt x="2109" y="2629"/>
                </a:lnTo>
                <a:lnTo>
                  <a:pt x="2146" y="2637"/>
                </a:lnTo>
                <a:lnTo>
                  <a:pt x="2184" y="2645"/>
                </a:lnTo>
                <a:lnTo>
                  <a:pt x="2223" y="2651"/>
                </a:lnTo>
                <a:lnTo>
                  <a:pt x="2262" y="2658"/>
                </a:lnTo>
                <a:lnTo>
                  <a:pt x="2301" y="2664"/>
                </a:lnTo>
                <a:lnTo>
                  <a:pt x="2340" y="2670"/>
                </a:lnTo>
                <a:lnTo>
                  <a:pt x="2378" y="2674"/>
                </a:lnTo>
                <a:lnTo>
                  <a:pt x="2415" y="2678"/>
                </a:lnTo>
                <a:lnTo>
                  <a:pt x="2452" y="2682"/>
                </a:lnTo>
                <a:lnTo>
                  <a:pt x="2486" y="2685"/>
                </a:lnTo>
                <a:lnTo>
                  <a:pt x="2519" y="2687"/>
                </a:lnTo>
                <a:lnTo>
                  <a:pt x="2550" y="2689"/>
                </a:lnTo>
                <a:lnTo>
                  <a:pt x="2603" y="2691"/>
                </a:lnTo>
                <a:lnTo>
                  <a:pt x="2645" y="2692"/>
                </a:lnTo>
                <a:lnTo>
                  <a:pt x="2671" y="2692"/>
                </a:lnTo>
                <a:lnTo>
                  <a:pt x="2681" y="2692"/>
                </a:lnTo>
                <a:lnTo>
                  <a:pt x="2691" y="2692"/>
                </a:lnTo>
                <a:lnTo>
                  <a:pt x="2705" y="2692"/>
                </a:lnTo>
                <a:lnTo>
                  <a:pt x="2724" y="2692"/>
                </a:lnTo>
                <a:lnTo>
                  <a:pt x="2749" y="2694"/>
                </a:lnTo>
                <a:lnTo>
                  <a:pt x="2779" y="2696"/>
                </a:lnTo>
                <a:lnTo>
                  <a:pt x="2813" y="2698"/>
                </a:lnTo>
                <a:lnTo>
                  <a:pt x="2847" y="2702"/>
                </a:lnTo>
                <a:lnTo>
                  <a:pt x="2884" y="2706"/>
                </a:lnTo>
                <a:lnTo>
                  <a:pt x="2920" y="2713"/>
                </a:lnTo>
                <a:lnTo>
                  <a:pt x="2955" y="2719"/>
                </a:lnTo>
                <a:lnTo>
                  <a:pt x="2987" y="2727"/>
                </a:lnTo>
                <a:lnTo>
                  <a:pt x="3016" y="2735"/>
                </a:lnTo>
                <a:lnTo>
                  <a:pt x="3039" y="2741"/>
                </a:lnTo>
                <a:lnTo>
                  <a:pt x="3059" y="2746"/>
                </a:lnTo>
                <a:lnTo>
                  <a:pt x="3070" y="2750"/>
                </a:lnTo>
                <a:lnTo>
                  <a:pt x="3074" y="2752"/>
                </a:lnTo>
                <a:lnTo>
                  <a:pt x="3078" y="2753"/>
                </a:lnTo>
                <a:lnTo>
                  <a:pt x="3090" y="2756"/>
                </a:lnTo>
                <a:lnTo>
                  <a:pt x="3109" y="2763"/>
                </a:lnTo>
                <a:lnTo>
                  <a:pt x="3132" y="2771"/>
                </a:lnTo>
                <a:lnTo>
                  <a:pt x="3159" y="2782"/>
                </a:lnTo>
                <a:lnTo>
                  <a:pt x="3191" y="2795"/>
                </a:lnTo>
                <a:lnTo>
                  <a:pt x="3223" y="2809"/>
                </a:lnTo>
                <a:lnTo>
                  <a:pt x="3255" y="2825"/>
                </a:lnTo>
                <a:lnTo>
                  <a:pt x="3288" y="2843"/>
                </a:lnTo>
                <a:lnTo>
                  <a:pt x="3319" y="2860"/>
                </a:lnTo>
                <a:lnTo>
                  <a:pt x="3347" y="2876"/>
                </a:lnTo>
                <a:lnTo>
                  <a:pt x="3372" y="2892"/>
                </a:lnTo>
                <a:lnTo>
                  <a:pt x="3394" y="2906"/>
                </a:lnTo>
                <a:lnTo>
                  <a:pt x="3410" y="2917"/>
                </a:lnTo>
                <a:lnTo>
                  <a:pt x="3420" y="2925"/>
                </a:lnTo>
                <a:lnTo>
                  <a:pt x="3423" y="2927"/>
                </a:lnTo>
                <a:lnTo>
                  <a:pt x="3427" y="2930"/>
                </a:lnTo>
                <a:lnTo>
                  <a:pt x="3437" y="2937"/>
                </a:lnTo>
                <a:lnTo>
                  <a:pt x="3452" y="2948"/>
                </a:lnTo>
                <a:lnTo>
                  <a:pt x="3473" y="2965"/>
                </a:lnTo>
                <a:lnTo>
                  <a:pt x="3495" y="2983"/>
                </a:lnTo>
                <a:lnTo>
                  <a:pt x="3521" y="3005"/>
                </a:lnTo>
                <a:lnTo>
                  <a:pt x="3547" y="3028"/>
                </a:lnTo>
                <a:lnTo>
                  <a:pt x="3574" y="3054"/>
                </a:lnTo>
                <a:lnTo>
                  <a:pt x="3600" y="3080"/>
                </a:lnTo>
                <a:lnTo>
                  <a:pt x="3624" y="3106"/>
                </a:lnTo>
                <a:lnTo>
                  <a:pt x="3645" y="3131"/>
                </a:lnTo>
                <a:lnTo>
                  <a:pt x="3665" y="3154"/>
                </a:lnTo>
                <a:lnTo>
                  <a:pt x="3681" y="3174"/>
                </a:lnTo>
                <a:lnTo>
                  <a:pt x="3693" y="3189"/>
                </a:lnTo>
                <a:lnTo>
                  <a:pt x="3700" y="3199"/>
                </a:lnTo>
                <a:lnTo>
                  <a:pt x="3703" y="3202"/>
                </a:lnTo>
                <a:lnTo>
                  <a:pt x="3706" y="3207"/>
                </a:lnTo>
                <a:lnTo>
                  <a:pt x="3712" y="3216"/>
                </a:lnTo>
                <a:lnTo>
                  <a:pt x="3724" y="3232"/>
                </a:lnTo>
                <a:lnTo>
                  <a:pt x="3738" y="3253"/>
                </a:lnTo>
                <a:lnTo>
                  <a:pt x="3754" y="3278"/>
                </a:lnTo>
                <a:lnTo>
                  <a:pt x="3772" y="3306"/>
                </a:lnTo>
                <a:lnTo>
                  <a:pt x="3789" y="3337"/>
                </a:lnTo>
                <a:lnTo>
                  <a:pt x="3806" y="3370"/>
                </a:lnTo>
                <a:lnTo>
                  <a:pt x="3824" y="3402"/>
                </a:lnTo>
                <a:lnTo>
                  <a:pt x="3838" y="3434"/>
                </a:lnTo>
                <a:lnTo>
                  <a:pt x="3852" y="3465"/>
                </a:lnTo>
                <a:lnTo>
                  <a:pt x="3862" y="3492"/>
                </a:lnTo>
                <a:lnTo>
                  <a:pt x="3871" y="3515"/>
                </a:lnTo>
                <a:lnTo>
                  <a:pt x="3878" y="3534"/>
                </a:lnTo>
                <a:lnTo>
                  <a:pt x="3882" y="3545"/>
                </a:lnTo>
                <a:lnTo>
                  <a:pt x="3883" y="3549"/>
                </a:lnTo>
                <a:lnTo>
                  <a:pt x="3884" y="3553"/>
                </a:lnTo>
                <a:lnTo>
                  <a:pt x="3888" y="3565"/>
                </a:lnTo>
                <a:lnTo>
                  <a:pt x="3894" y="3583"/>
                </a:lnTo>
                <a:lnTo>
                  <a:pt x="3901" y="3607"/>
                </a:lnTo>
                <a:lnTo>
                  <a:pt x="3909" y="3636"/>
                </a:lnTo>
                <a:lnTo>
                  <a:pt x="3916" y="3669"/>
                </a:lnTo>
                <a:lnTo>
                  <a:pt x="3924" y="3703"/>
                </a:lnTo>
                <a:lnTo>
                  <a:pt x="3931" y="3739"/>
                </a:lnTo>
                <a:lnTo>
                  <a:pt x="3936" y="3775"/>
                </a:lnTo>
                <a:lnTo>
                  <a:pt x="3940" y="3810"/>
                </a:lnTo>
                <a:lnTo>
                  <a:pt x="3942" y="3844"/>
                </a:lnTo>
                <a:lnTo>
                  <a:pt x="3945" y="3873"/>
                </a:lnTo>
                <a:lnTo>
                  <a:pt x="3946" y="3899"/>
                </a:lnTo>
                <a:lnTo>
                  <a:pt x="3947" y="3918"/>
                </a:lnTo>
                <a:lnTo>
                  <a:pt x="3947" y="3931"/>
                </a:lnTo>
                <a:lnTo>
                  <a:pt x="3947" y="3936"/>
                </a:lnTo>
                <a:lnTo>
                  <a:pt x="3947" y="3940"/>
                </a:lnTo>
                <a:lnTo>
                  <a:pt x="3947" y="3953"/>
                </a:lnTo>
                <a:lnTo>
                  <a:pt x="3947" y="3972"/>
                </a:lnTo>
                <a:lnTo>
                  <a:pt x="3946" y="3997"/>
                </a:lnTo>
                <a:lnTo>
                  <a:pt x="3945" y="4027"/>
                </a:lnTo>
                <a:lnTo>
                  <a:pt x="3942" y="4061"/>
                </a:lnTo>
                <a:lnTo>
                  <a:pt x="3938" y="4095"/>
                </a:lnTo>
                <a:lnTo>
                  <a:pt x="3934" y="4132"/>
                </a:lnTo>
                <a:lnTo>
                  <a:pt x="3927" y="4168"/>
                </a:lnTo>
                <a:lnTo>
                  <a:pt x="3921" y="4203"/>
                </a:lnTo>
                <a:lnTo>
                  <a:pt x="3914" y="4235"/>
                </a:lnTo>
                <a:lnTo>
                  <a:pt x="3907" y="4264"/>
                </a:lnTo>
                <a:lnTo>
                  <a:pt x="3900" y="4288"/>
                </a:lnTo>
                <a:lnTo>
                  <a:pt x="3895" y="4307"/>
                </a:lnTo>
                <a:lnTo>
                  <a:pt x="3892" y="4319"/>
                </a:lnTo>
                <a:lnTo>
                  <a:pt x="3889" y="4322"/>
                </a:lnTo>
                <a:lnTo>
                  <a:pt x="3888" y="4326"/>
                </a:lnTo>
                <a:lnTo>
                  <a:pt x="3885" y="4338"/>
                </a:lnTo>
                <a:lnTo>
                  <a:pt x="3879" y="4357"/>
                </a:lnTo>
                <a:lnTo>
                  <a:pt x="3870" y="4380"/>
                </a:lnTo>
                <a:lnTo>
                  <a:pt x="3859" y="4409"/>
                </a:lnTo>
                <a:lnTo>
                  <a:pt x="3847" y="4439"/>
                </a:lnTo>
                <a:lnTo>
                  <a:pt x="3832" y="4471"/>
                </a:lnTo>
                <a:lnTo>
                  <a:pt x="3817" y="4504"/>
                </a:lnTo>
                <a:lnTo>
                  <a:pt x="3800" y="4536"/>
                </a:lnTo>
                <a:lnTo>
                  <a:pt x="3783" y="4567"/>
                </a:lnTo>
                <a:lnTo>
                  <a:pt x="3766" y="4596"/>
                </a:lnTo>
                <a:lnTo>
                  <a:pt x="3750" y="4621"/>
                </a:lnTo>
                <a:lnTo>
                  <a:pt x="3736" y="4642"/>
                </a:lnTo>
                <a:lnTo>
                  <a:pt x="3725" y="4658"/>
                </a:lnTo>
                <a:lnTo>
                  <a:pt x="3719" y="4669"/>
                </a:lnTo>
                <a:lnTo>
                  <a:pt x="3716" y="4672"/>
                </a:lnTo>
                <a:lnTo>
                  <a:pt x="3713" y="4676"/>
                </a:lnTo>
                <a:lnTo>
                  <a:pt x="3706" y="4686"/>
                </a:lnTo>
                <a:lnTo>
                  <a:pt x="3694" y="4701"/>
                </a:lnTo>
                <a:lnTo>
                  <a:pt x="3679" y="4722"/>
                </a:lnTo>
                <a:lnTo>
                  <a:pt x="3661" y="4744"/>
                </a:lnTo>
                <a:lnTo>
                  <a:pt x="3639" y="4770"/>
                </a:lnTo>
                <a:lnTo>
                  <a:pt x="3615" y="4796"/>
                </a:lnTo>
                <a:lnTo>
                  <a:pt x="3589" y="4823"/>
                </a:lnTo>
                <a:lnTo>
                  <a:pt x="3563" y="4849"/>
                </a:lnTo>
                <a:lnTo>
                  <a:pt x="3537" y="4873"/>
                </a:lnTo>
                <a:lnTo>
                  <a:pt x="3513" y="4896"/>
                </a:lnTo>
                <a:lnTo>
                  <a:pt x="3490" y="4915"/>
                </a:lnTo>
                <a:lnTo>
                  <a:pt x="3470" y="4930"/>
                </a:lnTo>
                <a:lnTo>
                  <a:pt x="3455" y="4943"/>
                </a:lnTo>
                <a:lnTo>
                  <a:pt x="3446" y="4951"/>
                </a:lnTo>
                <a:lnTo>
                  <a:pt x="3441" y="4953"/>
                </a:lnTo>
                <a:lnTo>
                  <a:pt x="3438" y="4955"/>
                </a:lnTo>
                <a:lnTo>
                  <a:pt x="3428" y="4963"/>
                </a:lnTo>
                <a:lnTo>
                  <a:pt x="3412" y="4974"/>
                </a:lnTo>
                <a:lnTo>
                  <a:pt x="3392" y="4989"/>
                </a:lnTo>
                <a:lnTo>
                  <a:pt x="3367" y="5005"/>
                </a:lnTo>
                <a:lnTo>
                  <a:pt x="3339" y="5022"/>
                </a:lnTo>
                <a:lnTo>
                  <a:pt x="3307" y="5040"/>
                </a:lnTo>
                <a:lnTo>
                  <a:pt x="3275" y="5058"/>
                </a:lnTo>
                <a:lnTo>
                  <a:pt x="3243" y="5074"/>
                </a:lnTo>
                <a:lnTo>
                  <a:pt x="3211" y="5089"/>
                </a:lnTo>
                <a:lnTo>
                  <a:pt x="3181" y="5103"/>
                </a:lnTo>
                <a:lnTo>
                  <a:pt x="3153" y="5114"/>
                </a:lnTo>
                <a:lnTo>
                  <a:pt x="3130" y="5122"/>
                </a:lnTo>
                <a:lnTo>
                  <a:pt x="3112" y="5129"/>
                </a:lnTo>
                <a:lnTo>
                  <a:pt x="3100" y="5133"/>
                </a:lnTo>
                <a:lnTo>
                  <a:pt x="3096" y="5134"/>
                </a:lnTo>
                <a:lnTo>
                  <a:pt x="3091" y="5136"/>
                </a:lnTo>
                <a:lnTo>
                  <a:pt x="3079" y="5140"/>
                </a:lnTo>
                <a:lnTo>
                  <a:pt x="3061" y="5146"/>
                </a:lnTo>
                <a:lnTo>
                  <a:pt x="3037" y="5153"/>
                </a:lnTo>
                <a:lnTo>
                  <a:pt x="3009" y="5160"/>
                </a:lnTo>
                <a:lnTo>
                  <a:pt x="2977" y="5169"/>
                </a:lnTo>
                <a:lnTo>
                  <a:pt x="2942" y="5176"/>
                </a:lnTo>
                <a:lnTo>
                  <a:pt x="2907" y="5183"/>
                </a:lnTo>
                <a:lnTo>
                  <a:pt x="2870" y="5188"/>
                </a:lnTo>
                <a:lnTo>
                  <a:pt x="2834" y="5193"/>
                </a:lnTo>
                <a:lnTo>
                  <a:pt x="2802" y="5196"/>
                </a:lnTo>
                <a:lnTo>
                  <a:pt x="2772" y="5198"/>
                </a:lnTo>
                <a:lnTo>
                  <a:pt x="2747" y="5199"/>
                </a:lnTo>
                <a:lnTo>
                  <a:pt x="2727" y="5200"/>
                </a:lnTo>
                <a:lnTo>
                  <a:pt x="2714" y="5200"/>
                </a:lnTo>
                <a:lnTo>
                  <a:pt x="2710" y="5200"/>
                </a:lnTo>
                <a:lnTo>
                  <a:pt x="2706" y="5200"/>
                </a:lnTo>
                <a:lnTo>
                  <a:pt x="2693" y="5200"/>
                </a:lnTo>
                <a:lnTo>
                  <a:pt x="2674" y="5200"/>
                </a:lnTo>
                <a:lnTo>
                  <a:pt x="2652" y="5201"/>
                </a:lnTo>
                <a:lnTo>
                  <a:pt x="2626" y="5201"/>
                </a:lnTo>
                <a:lnTo>
                  <a:pt x="2598" y="5202"/>
                </a:lnTo>
                <a:lnTo>
                  <a:pt x="2567" y="5203"/>
                </a:lnTo>
                <a:lnTo>
                  <a:pt x="2534" y="5206"/>
                </a:lnTo>
                <a:lnTo>
                  <a:pt x="2499" y="5208"/>
                </a:lnTo>
                <a:lnTo>
                  <a:pt x="2464" y="5210"/>
                </a:lnTo>
                <a:lnTo>
                  <a:pt x="2426" y="5214"/>
                </a:lnTo>
                <a:lnTo>
                  <a:pt x="2387" y="5217"/>
                </a:lnTo>
                <a:lnTo>
                  <a:pt x="2348" y="5223"/>
                </a:lnTo>
                <a:lnTo>
                  <a:pt x="2309" y="5228"/>
                </a:lnTo>
                <a:lnTo>
                  <a:pt x="2270" y="5234"/>
                </a:lnTo>
                <a:lnTo>
                  <a:pt x="2232" y="5240"/>
                </a:lnTo>
                <a:lnTo>
                  <a:pt x="2194" y="5247"/>
                </a:lnTo>
                <a:lnTo>
                  <a:pt x="2157" y="5254"/>
                </a:lnTo>
                <a:lnTo>
                  <a:pt x="2121" y="5262"/>
                </a:lnTo>
                <a:lnTo>
                  <a:pt x="2087" y="5269"/>
                </a:lnTo>
                <a:lnTo>
                  <a:pt x="2054" y="5277"/>
                </a:lnTo>
                <a:lnTo>
                  <a:pt x="2025" y="5284"/>
                </a:lnTo>
                <a:lnTo>
                  <a:pt x="1972" y="5298"/>
                </a:lnTo>
                <a:lnTo>
                  <a:pt x="1932" y="5309"/>
                </a:lnTo>
                <a:lnTo>
                  <a:pt x="1906" y="5317"/>
                </a:lnTo>
                <a:lnTo>
                  <a:pt x="1898" y="5320"/>
                </a:lnTo>
                <a:lnTo>
                  <a:pt x="1889" y="5323"/>
                </a:lnTo>
                <a:lnTo>
                  <a:pt x="1863" y="5331"/>
                </a:lnTo>
                <a:lnTo>
                  <a:pt x="1823" y="5344"/>
                </a:lnTo>
                <a:lnTo>
                  <a:pt x="1772" y="5362"/>
                </a:lnTo>
                <a:lnTo>
                  <a:pt x="1743" y="5373"/>
                </a:lnTo>
                <a:lnTo>
                  <a:pt x="1713" y="5385"/>
                </a:lnTo>
                <a:lnTo>
                  <a:pt x="1681" y="5398"/>
                </a:lnTo>
                <a:lnTo>
                  <a:pt x="1646" y="5412"/>
                </a:lnTo>
                <a:lnTo>
                  <a:pt x="1612" y="5427"/>
                </a:lnTo>
                <a:lnTo>
                  <a:pt x="1577" y="5442"/>
                </a:lnTo>
                <a:lnTo>
                  <a:pt x="1541" y="5458"/>
                </a:lnTo>
                <a:lnTo>
                  <a:pt x="1506" y="5476"/>
                </a:lnTo>
                <a:lnTo>
                  <a:pt x="1470" y="5494"/>
                </a:lnTo>
                <a:lnTo>
                  <a:pt x="1435" y="5512"/>
                </a:lnTo>
                <a:lnTo>
                  <a:pt x="1401" y="5531"/>
                </a:lnTo>
                <a:lnTo>
                  <a:pt x="1369" y="5548"/>
                </a:lnTo>
                <a:lnTo>
                  <a:pt x="1337" y="5566"/>
                </a:lnTo>
                <a:lnTo>
                  <a:pt x="1307" y="5585"/>
                </a:lnTo>
                <a:lnTo>
                  <a:pt x="1279" y="5602"/>
                </a:lnTo>
                <a:lnTo>
                  <a:pt x="1253" y="5618"/>
                </a:lnTo>
                <a:lnTo>
                  <a:pt x="1208" y="5647"/>
                </a:lnTo>
                <a:lnTo>
                  <a:pt x="1173" y="5670"/>
                </a:lnTo>
                <a:lnTo>
                  <a:pt x="1150" y="5686"/>
                </a:lnTo>
                <a:lnTo>
                  <a:pt x="1143" y="5692"/>
                </a:lnTo>
                <a:lnTo>
                  <a:pt x="1135" y="5697"/>
                </a:lnTo>
                <a:lnTo>
                  <a:pt x="1114" y="5712"/>
                </a:lnTo>
                <a:lnTo>
                  <a:pt x="1080" y="5737"/>
                </a:lnTo>
                <a:lnTo>
                  <a:pt x="1037" y="5769"/>
                </a:lnTo>
                <a:lnTo>
                  <a:pt x="1013" y="5789"/>
                </a:lnTo>
                <a:lnTo>
                  <a:pt x="987" y="5809"/>
                </a:lnTo>
                <a:lnTo>
                  <a:pt x="960" y="5832"/>
                </a:lnTo>
                <a:lnTo>
                  <a:pt x="933" y="5856"/>
                </a:lnTo>
                <a:lnTo>
                  <a:pt x="905" y="5880"/>
                </a:lnTo>
                <a:lnTo>
                  <a:pt x="876" y="5905"/>
                </a:lnTo>
                <a:lnTo>
                  <a:pt x="847" y="5932"/>
                </a:lnTo>
                <a:lnTo>
                  <a:pt x="819" y="5959"/>
                </a:lnTo>
                <a:lnTo>
                  <a:pt x="791" y="5988"/>
                </a:lnTo>
                <a:lnTo>
                  <a:pt x="764" y="6016"/>
                </a:lnTo>
                <a:lnTo>
                  <a:pt x="737" y="6043"/>
                </a:lnTo>
                <a:lnTo>
                  <a:pt x="711" y="6071"/>
                </a:lnTo>
                <a:lnTo>
                  <a:pt x="687" y="6098"/>
                </a:lnTo>
                <a:lnTo>
                  <a:pt x="663" y="6124"/>
                </a:lnTo>
                <a:lnTo>
                  <a:pt x="642" y="6148"/>
                </a:lnTo>
                <a:lnTo>
                  <a:pt x="622" y="6172"/>
                </a:lnTo>
                <a:lnTo>
                  <a:pt x="588" y="6213"/>
                </a:lnTo>
                <a:lnTo>
                  <a:pt x="563" y="6247"/>
                </a:lnTo>
                <a:lnTo>
                  <a:pt x="547" y="6267"/>
                </a:lnTo>
                <a:lnTo>
                  <a:pt x="540" y="6275"/>
                </a:lnTo>
                <a:lnTo>
                  <a:pt x="535" y="6282"/>
                </a:lnTo>
                <a:lnTo>
                  <a:pt x="518" y="6304"/>
                </a:lnTo>
                <a:lnTo>
                  <a:pt x="495" y="6337"/>
                </a:lnTo>
                <a:lnTo>
                  <a:pt x="463" y="6382"/>
                </a:lnTo>
                <a:lnTo>
                  <a:pt x="446" y="6408"/>
                </a:lnTo>
                <a:lnTo>
                  <a:pt x="429" y="6436"/>
                </a:lnTo>
                <a:lnTo>
                  <a:pt x="409" y="6465"/>
                </a:lnTo>
                <a:lnTo>
                  <a:pt x="391" y="6496"/>
                </a:lnTo>
                <a:lnTo>
                  <a:pt x="372" y="6529"/>
                </a:lnTo>
                <a:lnTo>
                  <a:pt x="352" y="6561"/>
                </a:lnTo>
                <a:lnTo>
                  <a:pt x="333" y="6596"/>
                </a:lnTo>
                <a:lnTo>
                  <a:pt x="314" y="6630"/>
                </a:lnTo>
                <a:lnTo>
                  <a:pt x="296" y="6666"/>
                </a:lnTo>
                <a:lnTo>
                  <a:pt x="278" y="6700"/>
                </a:lnTo>
                <a:lnTo>
                  <a:pt x="261" y="6735"/>
                </a:lnTo>
                <a:lnTo>
                  <a:pt x="245" y="6769"/>
                </a:lnTo>
                <a:lnTo>
                  <a:pt x="230" y="6803"/>
                </a:lnTo>
                <a:lnTo>
                  <a:pt x="216" y="6834"/>
                </a:lnTo>
                <a:lnTo>
                  <a:pt x="203" y="6866"/>
                </a:lnTo>
                <a:lnTo>
                  <a:pt x="192" y="6894"/>
                </a:lnTo>
                <a:lnTo>
                  <a:pt x="173" y="6944"/>
                </a:lnTo>
                <a:lnTo>
                  <a:pt x="158" y="6983"/>
                </a:lnTo>
                <a:lnTo>
                  <a:pt x="149" y="7008"/>
                </a:lnTo>
                <a:lnTo>
                  <a:pt x="146" y="7018"/>
                </a:lnTo>
                <a:lnTo>
                  <a:pt x="143" y="7026"/>
                </a:lnTo>
                <a:lnTo>
                  <a:pt x="134" y="7052"/>
                </a:lnTo>
                <a:lnTo>
                  <a:pt x="122" y="7091"/>
                </a:lnTo>
                <a:lnTo>
                  <a:pt x="106" y="7143"/>
                </a:lnTo>
                <a:lnTo>
                  <a:pt x="97" y="7173"/>
                </a:lnTo>
                <a:lnTo>
                  <a:pt x="89" y="7205"/>
                </a:lnTo>
                <a:lnTo>
                  <a:pt x="80" y="7239"/>
                </a:lnTo>
                <a:lnTo>
                  <a:pt x="71" y="7274"/>
                </a:lnTo>
                <a:lnTo>
                  <a:pt x="64" y="7312"/>
                </a:lnTo>
                <a:lnTo>
                  <a:pt x="55" y="7348"/>
                </a:lnTo>
                <a:lnTo>
                  <a:pt x="48" y="7387"/>
                </a:lnTo>
                <a:lnTo>
                  <a:pt x="41" y="7426"/>
                </a:lnTo>
                <a:lnTo>
                  <a:pt x="33" y="7465"/>
                </a:lnTo>
                <a:lnTo>
                  <a:pt x="28" y="7504"/>
                </a:lnTo>
                <a:lnTo>
                  <a:pt x="23" y="7542"/>
                </a:lnTo>
                <a:lnTo>
                  <a:pt x="18" y="7579"/>
                </a:lnTo>
                <a:lnTo>
                  <a:pt x="14" y="7616"/>
                </a:lnTo>
                <a:lnTo>
                  <a:pt x="11" y="7651"/>
                </a:lnTo>
                <a:lnTo>
                  <a:pt x="9" y="7683"/>
                </a:lnTo>
                <a:lnTo>
                  <a:pt x="6" y="7713"/>
                </a:lnTo>
                <a:lnTo>
                  <a:pt x="3" y="7767"/>
                </a:lnTo>
                <a:lnTo>
                  <a:pt x="1" y="7809"/>
                </a:lnTo>
                <a:lnTo>
                  <a:pt x="1" y="7835"/>
                </a:lnTo>
                <a:lnTo>
                  <a:pt x="0" y="7845"/>
                </a:lnTo>
                <a:lnTo>
                  <a:pt x="0" y="7855"/>
                </a:lnTo>
                <a:lnTo>
                  <a:pt x="0" y="7881"/>
                </a:lnTo>
                <a:lnTo>
                  <a:pt x="0" y="7923"/>
                </a:lnTo>
                <a:lnTo>
                  <a:pt x="1" y="7976"/>
                </a:lnTo>
                <a:lnTo>
                  <a:pt x="2" y="8007"/>
                </a:lnTo>
                <a:lnTo>
                  <a:pt x="4" y="8040"/>
                </a:lnTo>
                <a:lnTo>
                  <a:pt x="6" y="8074"/>
                </a:lnTo>
                <a:lnTo>
                  <a:pt x="9" y="8111"/>
                </a:lnTo>
                <a:lnTo>
                  <a:pt x="12" y="8149"/>
                </a:lnTo>
                <a:lnTo>
                  <a:pt x="16" y="8186"/>
                </a:lnTo>
                <a:lnTo>
                  <a:pt x="21" y="8225"/>
                </a:lnTo>
                <a:lnTo>
                  <a:pt x="26" y="8264"/>
                </a:lnTo>
                <a:lnTo>
                  <a:pt x="31" y="8304"/>
                </a:lnTo>
                <a:lnTo>
                  <a:pt x="38" y="8342"/>
                </a:lnTo>
                <a:lnTo>
                  <a:pt x="44" y="8381"/>
                </a:lnTo>
                <a:lnTo>
                  <a:pt x="51" y="8418"/>
                </a:lnTo>
                <a:lnTo>
                  <a:pt x="58" y="8453"/>
                </a:lnTo>
                <a:lnTo>
                  <a:pt x="66" y="8488"/>
                </a:lnTo>
                <a:lnTo>
                  <a:pt x="73" y="8519"/>
                </a:lnTo>
                <a:lnTo>
                  <a:pt x="81" y="8549"/>
                </a:lnTo>
                <a:lnTo>
                  <a:pt x="94" y="8602"/>
                </a:lnTo>
                <a:lnTo>
                  <a:pt x="106" y="8642"/>
                </a:lnTo>
                <a:lnTo>
                  <a:pt x="113" y="8668"/>
                </a:lnTo>
                <a:lnTo>
                  <a:pt x="116" y="8677"/>
                </a:lnTo>
                <a:lnTo>
                  <a:pt x="119" y="8685"/>
                </a:lnTo>
                <a:lnTo>
                  <a:pt x="126" y="8711"/>
                </a:lnTo>
                <a:lnTo>
                  <a:pt x="139" y="8751"/>
                </a:lnTo>
                <a:lnTo>
                  <a:pt x="158" y="8802"/>
                </a:lnTo>
                <a:lnTo>
                  <a:pt x="168" y="8831"/>
                </a:lnTo>
                <a:lnTo>
                  <a:pt x="180" y="8862"/>
                </a:lnTo>
                <a:lnTo>
                  <a:pt x="192" y="8895"/>
                </a:lnTo>
                <a:lnTo>
                  <a:pt x="206" y="8928"/>
                </a:lnTo>
                <a:lnTo>
                  <a:pt x="221" y="8963"/>
                </a:lnTo>
                <a:lnTo>
                  <a:pt x="237" y="8999"/>
                </a:lnTo>
                <a:lnTo>
                  <a:pt x="253" y="9034"/>
                </a:lnTo>
                <a:lnTo>
                  <a:pt x="270" y="9070"/>
                </a:lnTo>
                <a:lnTo>
                  <a:pt x="287" y="9105"/>
                </a:lnTo>
                <a:lnTo>
                  <a:pt x="306" y="9140"/>
                </a:lnTo>
                <a:lnTo>
                  <a:pt x="324" y="9174"/>
                </a:lnTo>
                <a:lnTo>
                  <a:pt x="342" y="9207"/>
                </a:lnTo>
                <a:lnTo>
                  <a:pt x="360" y="9238"/>
                </a:lnTo>
                <a:lnTo>
                  <a:pt x="378" y="9269"/>
                </a:lnTo>
                <a:lnTo>
                  <a:pt x="394" y="9297"/>
                </a:lnTo>
                <a:lnTo>
                  <a:pt x="412" y="9324"/>
                </a:lnTo>
                <a:lnTo>
                  <a:pt x="440" y="9369"/>
                </a:lnTo>
                <a:lnTo>
                  <a:pt x="463" y="9404"/>
                </a:lnTo>
                <a:lnTo>
                  <a:pt x="478" y="9425"/>
                </a:lnTo>
                <a:lnTo>
                  <a:pt x="484" y="9433"/>
                </a:lnTo>
                <a:lnTo>
                  <a:pt x="489" y="9441"/>
                </a:lnTo>
                <a:lnTo>
                  <a:pt x="504" y="9463"/>
                </a:lnTo>
                <a:lnTo>
                  <a:pt x="529" y="9496"/>
                </a:lnTo>
                <a:lnTo>
                  <a:pt x="562" y="9540"/>
                </a:lnTo>
                <a:lnTo>
                  <a:pt x="581" y="9563"/>
                </a:lnTo>
                <a:lnTo>
                  <a:pt x="602" y="9589"/>
                </a:lnTo>
                <a:lnTo>
                  <a:pt x="623" y="9616"/>
                </a:lnTo>
                <a:lnTo>
                  <a:pt x="647" y="9643"/>
                </a:lnTo>
                <a:lnTo>
                  <a:pt x="672" y="9672"/>
                </a:lnTo>
                <a:lnTo>
                  <a:pt x="698" y="9701"/>
                </a:lnTo>
                <a:lnTo>
                  <a:pt x="724" y="9730"/>
                </a:lnTo>
                <a:lnTo>
                  <a:pt x="751" y="9758"/>
                </a:lnTo>
                <a:lnTo>
                  <a:pt x="779" y="9787"/>
                </a:lnTo>
                <a:lnTo>
                  <a:pt x="806" y="9814"/>
                </a:lnTo>
                <a:lnTo>
                  <a:pt x="834" y="9841"/>
                </a:lnTo>
                <a:lnTo>
                  <a:pt x="861" y="9867"/>
                </a:lnTo>
                <a:lnTo>
                  <a:pt x="888" y="9892"/>
                </a:lnTo>
                <a:lnTo>
                  <a:pt x="914" y="9914"/>
                </a:lnTo>
                <a:lnTo>
                  <a:pt x="939" y="9936"/>
                </a:lnTo>
                <a:lnTo>
                  <a:pt x="962" y="9955"/>
                </a:lnTo>
                <a:lnTo>
                  <a:pt x="1003" y="9990"/>
                </a:lnTo>
                <a:lnTo>
                  <a:pt x="1036" y="10016"/>
                </a:lnTo>
                <a:lnTo>
                  <a:pt x="1057" y="10032"/>
                </a:lnTo>
                <a:lnTo>
                  <a:pt x="1065" y="10039"/>
                </a:lnTo>
                <a:lnTo>
                  <a:pt x="1073" y="10044"/>
                </a:lnTo>
                <a:lnTo>
                  <a:pt x="1094" y="10060"/>
                </a:lnTo>
                <a:lnTo>
                  <a:pt x="1128" y="10084"/>
                </a:lnTo>
                <a:lnTo>
                  <a:pt x="1172" y="10115"/>
                </a:lnTo>
                <a:lnTo>
                  <a:pt x="1198" y="10133"/>
                </a:lnTo>
                <a:lnTo>
                  <a:pt x="1225" y="10151"/>
                </a:lnTo>
                <a:lnTo>
                  <a:pt x="1254" y="10169"/>
                </a:lnTo>
                <a:lnTo>
                  <a:pt x="1285" y="10189"/>
                </a:lnTo>
                <a:lnTo>
                  <a:pt x="1318" y="10208"/>
                </a:lnTo>
                <a:lnTo>
                  <a:pt x="1350" y="10228"/>
                </a:lnTo>
                <a:lnTo>
                  <a:pt x="1385" y="10247"/>
                </a:lnTo>
                <a:lnTo>
                  <a:pt x="1419" y="10266"/>
                </a:lnTo>
                <a:lnTo>
                  <a:pt x="1455" y="10285"/>
                </a:lnTo>
                <a:lnTo>
                  <a:pt x="1489" y="10302"/>
                </a:lnTo>
                <a:lnTo>
                  <a:pt x="1524" y="10319"/>
                </a:lnTo>
                <a:lnTo>
                  <a:pt x="1559" y="10336"/>
                </a:lnTo>
                <a:lnTo>
                  <a:pt x="1591" y="10351"/>
                </a:lnTo>
                <a:lnTo>
                  <a:pt x="1623" y="10365"/>
                </a:lnTo>
                <a:lnTo>
                  <a:pt x="1654" y="10378"/>
                </a:lnTo>
                <a:lnTo>
                  <a:pt x="1682" y="10390"/>
                </a:lnTo>
                <a:lnTo>
                  <a:pt x="1733" y="10409"/>
                </a:lnTo>
                <a:lnTo>
                  <a:pt x="1771" y="10424"/>
                </a:lnTo>
                <a:lnTo>
                  <a:pt x="1796" y="10433"/>
                </a:lnTo>
                <a:lnTo>
                  <a:pt x="1806" y="10436"/>
                </a:lnTo>
                <a:lnTo>
                  <a:pt x="1815" y="10439"/>
                </a:lnTo>
                <a:lnTo>
                  <a:pt x="1841" y="10448"/>
                </a:lnTo>
                <a:lnTo>
                  <a:pt x="1879" y="10461"/>
                </a:lnTo>
                <a:lnTo>
                  <a:pt x="1931" y="10476"/>
                </a:lnTo>
                <a:lnTo>
                  <a:pt x="1961" y="10485"/>
                </a:lnTo>
                <a:lnTo>
                  <a:pt x="1993" y="10493"/>
                </a:lnTo>
                <a:lnTo>
                  <a:pt x="2027" y="10502"/>
                </a:lnTo>
                <a:lnTo>
                  <a:pt x="2062" y="10512"/>
                </a:lnTo>
                <a:lnTo>
                  <a:pt x="2099" y="10520"/>
                </a:lnTo>
                <a:lnTo>
                  <a:pt x="2136" y="10528"/>
                </a:lnTo>
                <a:lnTo>
                  <a:pt x="2175" y="10535"/>
                </a:lnTo>
                <a:lnTo>
                  <a:pt x="2214" y="10543"/>
                </a:lnTo>
                <a:lnTo>
                  <a:pt x="2253" y="10549"/>
                </a:lnTo>
                <a:lnTo>
                  <a:pt x="2292" y="10556"/>
                </a:lnTo>
                <a:lnTo>
                  <a:pt x="2330" y="10561"/>
                </a:lnTo>
                <a:lnTo>
                  <a:pt x="2368" y="10566"/>
                </a:lnTo>
                <a:lnTo>
                  <a:pt x="2403" y="10570"/>
                </a:lnTo>
                <a:lnTo>
                  <a:pt x="2438" y="10573"/>
                </a:lnTo>
                <a:lnTo>
                  <a:pt x="2471" y="10576"/>
                </a:lnTo>
                <a:lnTo>
                  <a:pt x="2502" y="10579"/>
                </a:lnTo>
                <a:lnTo>
                  <a:pt x="2556" y="10582"/>
                </a:lnTo>
                <a:lnTo>
                  <a:pt x="2597" y="10584"/>
                </a:lnTo>
                <a:lnTo>
                  <a:pt x="2624" y="10585"/>
                </a:lnTo>
                <a:lnTo>
                  <a:pt x="2633" y="10585"/>
                </a:lnTo>
                <a:lnTo>
                  <a:pt x="2642" y="10585"/>
                </a:lnTo>
                <a:lnTo>
                  <a:pt x="2669" y="10585"/>
                </a:lnTo>
                <a:lnTo>
                  <a:pt x="2710" y="10585"/>
                </a:lnTo>
                <a:lnTo>
                  <a:pt x="2764" y="10585"/>
                </a:lnTo>
                <a:lnTo>
                  <a:pt x="2794" y="10584"/>
                </a:lnTo>
                <a:lnTo>
                  <a:pt x="2828" y="10582"/>
                </a:lnTo>
                <a:lnTo>
                  <a:pt x="2862" y="10581"/>
                </a:lnTo>
                <a:lnTo>
                  <a:pt x="2899" y="10578"/>
                </a:lnTo>
                <a:lnTo>
                  <a:pt x="2936" y="10574"/>
                </a:lnTo>
                <a:lnTo>
                  <a:pt x="2975" y="10571"/>
                </a:lnTo>
                <a:lnTo>
                  <a:pt x="3014" y="10567"/>
                </a:lnTo>
                <a:lnTo>
                  <a:pt x="3052" y="10561"/>
                </a:lnTo>
                <a:lnTo>
                  <a:pt x="3091" y="10556"/>
                </a:lnTo>
                <a:lnTo>
                  <a:pt x="3130" y="10551"/>
                </a:lnTo>
                <a:lnTo>
                  <a:pt x="3168" y="10544"/>
                </a:lnTo>
                <a:lnTo>
                  <a:pt x="3206" y="10536"/>
                </a:lnTo>
                <a:lnTo>
                  <a:pt x="3241" y="10530"/>
                </a:lnTo>
                <a:lnTo>
                  <a:pt x="3275" y="10522"/>
                </a:lnTo>
                <a:lnTo>
                  <a:pt x="3307" y="10515"/>
                </a:lnTo>
                <a:lnTo>
                  <a:pt x="3338" y="10507"/>
                </a:lnTo>
                <a:lnTo>
                  <a:pt x="3390" y="10494"/>
                </a:lnTo>
                <a:lnTo>
                  <a:pt x="3430" y="10484"/>
                </a:lnTo>
                <a:lnTo>
                  <a:pt x="3456" y="10476"/>
                </a:lnTo>
                <a:lnTo>
                  <a:pt x="3465" y="10473"/>
                </a:lnTo>
                <a:lnTo>
                  <a:pt x="3474" y="10471"/>
                </a:lnTo>
                <a:lnTo>
                  <a:pt x="3500" y="10463"/>
                </a:lnTo>
                <a:lnTo>
                  <a:pt x="3540" y="10450"/>
                </a:lnTo>
                <a:lnTo>
                  <a:pt x="3590" y="10432"/>
                </a:lnTo>
                <a:lnTo>
                  <a:pt x="3619" y="10422"/>
                </a:lnTo>
                <a:lnTo>
                  <a:pt x="3651" y="10410"/>
                </a:lnTo>
                <a:lnTo>
                  <a:pt x="3683" y="10397"/>
                </a:lnTo>
                <a:lnTo>
                  <a:pt x="3717" y="10384"/>
                </a:lnTo>
                <a:lnTo>
                  <a:pt x="3752" y="10369"/>
                </a:lnTo>
                <a:lnTo>
                  <a:pt x="3787" y="10354"/>
                </a:lnTo>
                <a:lnTo>
                  <a:pt x="3823" y="10338"/>
                </a:lnTo>
                <a:lnTo>
                  <a:pt x="3859" y="10320"/>
                </a:lnTo>
                <a:lnTo>
                  <a:pt x="3894" y="10303"/>
                </a:lnTo>
                <a:lnTo>
                  <a:pt x="3929" y="10286"/>
                </a:lnTo>
                <a:lnTo>
                  <a:pt x="3963" y="10268"/>
                </a:lnTo>
                <a:lnTo>
                  <a:pt x="3996" y="10249"/>
                </a:lnTo>
                <a:lnTo>
                  <a:pt x="4028" y="10232"/>
                </a:lnTo>
                <a:lnTo>
                  <a:pt x="4058" y="10215"/>
                </a:lnTo>
                <a:lnTo>
                  <a:pt x="4087" y="10197"/>
                </a:lnTo>
                <a:lnTo>
                  <a:pt x="4113" y="10181"/>
                </a:lnTo>
                <a:lnTo>
                  <a:pt x="4158" y="10152"/>
                </a:lnTo>
                <a:lnTo>
                  <a:pt x="4193" y="10129"/>
                </a:lnTo>
                <a:lnTo>
                  <a:pt x="4216" y="10114"/>
                </a:lnTo>
                <a:lnTo>
                  <a:pt x="4223" y="10109"/>
                </a:lnTo>
                <a:lnTo>
                  <a:pt x="4231" y="10103"/>
                </a:lnTo>
                <a:lnTo>
                  <a:pt x="4252" y="10088"/>
                </a:lnTo>
                <a:lnTo>
                  <a:pt x="4287" y="10063"/>
                </a:lnTo>
                <a:lnTo>
                  <a:pt x="4330" y="10031"/>
                </a:lnTo>
                <a:lnTo>
                  <a:pt x="4354" y="10013"/>
                </a:lnTo>
                <a:lnTo>
                  <a:pt x="4380" y="9992"/>
                </a:lnTo>
                <a:lnTo>
                  <a:pt x="4407" y="9969"/>
                </a:lnTo>
                <a:lnTo>
                  <a:pt x="4435" y="9947"/>
                </a:lnTo>
                <a:lnTo>
                  <a:pt x="4463" y="9922"/>
                </a:lnTo>
                <a:lnTo>
                  <a:pt x="4492" y="9897"/>
                </a:lnTo>
                <a:lnTo>
                  <a:pt x="4521" y="9870"/>
                </a:lnTo>
                <a:lnTo>
                  <a:pt x="4549" y="9843"/>
                </a:lnTo>
                <a:lnTo>
                  <a:pt x="4578" y="9816"/>
                </a:lnTo>
                <a:lnTo>
                  <a:pt x="4606" y="9788"/>
                </a:lnTo>
                <a:lnTo>
                  <a:pt x="4633" y="9761"/>
                </a:lnTo>
                <a:lnTo>
                  <a:pt x="4659" y="9734"/>
                </a:lnTo>
                <a:lnTo>
                  <a:pt x="4683" y="9707"/>
                </a:lnTo>
                <a:lnTo>
                  <a:pt x="4706" y="9681"/>
                </a:lnTo>
                <a:lnTo>
                  <a:pt x="4729" y="9656"/>
                </a:lnTo>
                <a:lnTo>
                  <a:pt x="4748" y="9633"/>
                </a:lnTo>
                <a:lnTo>
                  <a:pt x="4783" y="9591"/>
                </a:lnTo>
                <a:lnTo>
                  <a:pt x="4809" y="9559"/>
                </a:lnTo>
                <a:lnTo>
                  <a:pt x="4825" y="9537"/>
                </a:lnTo>
                <a:lnTo>
                  <a:pt x="4831" y="9530"/>
                </a:lnTo>
                <a:lnTo>
                  <a:pt x="4837" y="9522"/>
                </a:lnTo>
                <a:lnTo>
                  <a:pt x="4853" y="9502"/>
                </a:lnTo>
                <a:lnTo>
                  <a:pt x="4878" y="9468"/>
                </a:lnTo>
                <a:lnTo>
                  <a:pt x="4908" y="9424"/>
                </a:lnTo>
                <a:lnTo>
                  <a:pt x="4926" y="9398"/>
                </a:lnTo>
                <a:lnTo>
                  <a:pt x="4944" y="9371"/>
                </a:lnTo>
                <a:lnTo>
                  <a:pt x="4963" y="9342"/>
                </a:lnTo>
                <a:lnTo>
                  <a:pt x="4983" y="9311"/>
                </a:lnTo>
                <a:lnTo>
                  <a:pt x="5002" y="9279"/>
                </a:lnTo>
                <a:lnTo>
                  <a:pt x="5021" y="9246"/>
                </a:lnTo>
                <a:lnTo>
                  <a:pt x="5041" y="9211"/>
                </a:lnTo>
                <a:lnTo>
                  <a:pt x="5060" y="9177"/>
                </a:lnTo>
                <a:lnTo>
                  <a:pt x="5079" y="9142"/>
                </a:lnTo>
                <a:lnTo>
                  <a:pt x="5097" y="9108"/>
                </a:lnTo>
                <a:lnTo>
                  <a:pt x="5114" y="9073"/>
                </a:lnTo>
                <a:lnTo>
                  <a:pt x="5131" y="9039"/>
                </a:lnTo>
                <a:lnTo>
                  <a:pt x="5146" y="9006"/>
                </a:lnTo>
                <a:lnTo>
                  <a:pt x="5160" y="8974"/>
                </a:lnTo>
                <a:lnTo>
                  <a:pt x="5173" y="8943"/>
                </a:lnTo>
                <a:lnTo>
                  <a:pt x="5185" y="8915"/>
                </a:lnTo>
                <a:lnTo>
                  <a:pt x="5205" y="8865"/>
                </a:lnTo>
                <a:lnTo>
                  <a:pt x="5220" y="8826"/>
                </a:lnTo>
                <a:lnTo>
                  <a:pt x="5229" y="8801"/>
                </a:lnTo>
                <a:lnTo>
                  <a:pt x="5232" y="8791"/>
                </a:lnTo>
                <a:lnTo>
                  <a:pt x="5235" y="8783"/>
                </a:lnTo>
                <a:lnTo>
                  <a:pt x="5244" y="8758"/>
                </a:lnTo>
                <a:lnTo>
                  <a:pt x="5257" y="8718"/>
                </a:lnTo>
                <a:lnTo>
                  <a:pt x="5273" y="8666"/>
                </a:lnTo>
                <a:lnTo>
                  <a:pt x="5282" y="8637"/>
                </a:lnTo>
                <a:lnTo>
                  <a:pt x="5290" y="8604"/>
                </a:lnTo>
                <a:lnTo>
                  <a:pt x="5300" y="8571"/>
                </a:lnTo>
                <a:lnTo>
                  <a:pt x="5309" y="8535"/>
                </a:lnTo>
                <a:lnTo>
                  <a:pt x="5317" y="8499"/>
                </a:lnTo>
                <a:lnTo>
                  <a:pt x="5326" y="8461"/>
                </a:lnTo>
                <a:lnTo>
                  <a:pt x="5334" y="8423"/>
                </a:lnTo>
                <a:lnTo>
                  <a:pt x="5341" y="8384"/>
                </a:lnTo>
                <a:lnTo>
                  <a:pt x="5348" y="8345"/>
                </a:lnTo>
                <a:lnTo>
                  <a:pt x="5354" y="8306"/>
                </a:lnTo>
                <a:lnTo>
                  <a:pt x="5360" y="8268"/>
                </a:lnTo>
                <a:lnTo>
                  <a:pt x="5365" y="8231"/>
                </a:lnTo>
                <a:lnTo>
                  <a:pt x="5369" y="8195"/>
                </a:lnTo>
                <a:lnTo>
                  <a:pt x="5372" y="8159"/>
                </a:lnTo>
                <a:lnTo>
                  <a:pt x="5376" y="8127"/>
                </a:lnTo>
                <a:lnTo>
                  <a:pt x="5378" y="8097"/>
                </a:lnTo>
                <a:lnTo>
                  <a:pt x="5382" y="8043"/>
                </a:lnTo>
                <a:lnTo>
                  <a:pt x="5383" y="8002"/>
                </a:lnTo>
                <a:lnTo>
                  <a:pt x="5384" y="7975"/>
                </a:lnTo>
                <a:lnTo>
                  <a:pt x="5384" y="7965"/>
                </a:lnTo>
                <a:lnTo>
                  <a:pt x="5385" y="7963"/>
                </a:lnTo>
                <a:lnTo>
                  <a:pt x="5385" y="7955"/>
                </a:lnTo>
                <a:lnTo>
                  <a:pt x="5385" y="7944"/>
                </a:lnTo>
                <a:lnTo>
                  <a:pt x="5385" y="7929"/>
                </a:lnTo>
                <a:lnTo>
                  <a:pt x="5385" y="7916"/>
                </a:lnTo>
                <a:lnTo>
                  <a:pt x="5385" y="7901"/>
                </a:lnTo>
                <a:lnTo>
                  <a:pt x="5387" y="7884"/>
                </a:lnTo>
                <a:lnTo>
                  <a:pt x="5387" y="7866"/>
                </a:lnTo>
                <a:lnTo>
                  <a:pt x="5388" y="7835"/>
                </a:lnTo>
                <a:lnTo>
                  <a:pt x="5389" y="7802"/>
                </a:lnTo>
                <a:lnTo>
                  <a:pt x="5392" y="7766"/>
                </a:lnTo>
                <a:lnTo>
                  <a:pt x="5396" y="7730"/>
                </a:lnTo>
                <a:lnTo>
                  <a:pt x="5402" y="7694"/>
                </a:lnTo>
                <a:lnTo>
                  <a:pt x="5408" y="7658"/>
                </a:lnTo>
                <a:lnTo>
                  <a:pt x="5415" y="7626"/>
                </a:lnTo>
                <a:lnTo>
                  <a:pt x="5421" y="7598"/>
                </a:lnTo>
                <a:lnTo>
                  <a:pt x="5426" y="7573"/>
                </a:lnTo>
                <a:lnTo>
                  <a:pt x="5432" y="7555"/>
                </a:lnTo>
                <a:lnTo>
                  <a:pt x="5435" y="7543"/>
                </a:lnTo>
                <a:lnTo>
                  <a:pt x="5436" y="7538"/>
                </a:lnTo>
                <a:lnTo>
                  <a:pt x="5437" y="7534"/>
                </a:lnTo>
                <a:lnTo>
                  <a:pt x="5442" y="7522"/>
                </a:lnTo>
                <a:lnTo>
                  <a:pt x="5447" y="7504"/>
                </a:lnTo>
                <a:lnTo>
                  <a:pt x="5456" y="7480"/>
                </a:lnTo>
                <a:lnTo>
                  <a:pt x="5465" y="7452"/>
                </a:lnTo>
                <a:lnTo>
                  <a:pt x="5477" y="7422"/>
                </a:lnTo>
                <a:lnTo>
                  <a:pt x="5491" y="7389"/>
                </a:lnTo>
                <a:lnTo>
                  <a:pt x="5506" y="7356"/>
                </a:lnTo>
                <a:lnTo>
                  <a:pt x="5523" y="7323"/>
                </a:lnTo>
                <a:lnTo>
                  <a:pt x="5539" y="7292"/>
                </a:lnTo>
                <a:lnTo>
                  <a:pt x="5555" y="7263"/>
                </a:lnTo>
                <a:lnTo>
                  <a:pt x="5570" y="7237"/>
                </a:lnTo>
                <a:lnTo>
                  <a:pt x="5584" y="7217"/>
                </a:lnTo>
                <a:lnTo>
                  <a:pt x="5595" y="7200"/>
                </a:lnTo>
                <a:lnTo>
                  <a:pt x="5601" y="7190"/>
                </a:lnTo>
                <a:lnTo>
                  <a:pt x="5604" y="7186"/>
                </a:lnTo>
                <a:lnTo>
                  <a:pt x="5607" y="7182"/>
                </a:lnTo>
                <a:lnTo>
                  <a:pt x="5613" y="7172"/>
                </a:lnTo>
                <a:lnTo>
                  <a:pt x="5625" y="7156"/>
                </a:lnTo>
                <a:lnTo>
                  <a:pt x="5640" y="7136"/>
                </a:lnTo>
                <a:lnTo>
                  <a:pt x="5659" y="7113"/>
                </a:lnTo>
                <a:lnTo>
                  <a:pt x="5679" y="7087"/>
                </a:lnTo>
                <a:lnTo>
                  <a:pt x="5703" y="7060"/>
                </a:lnTo>
                <a:lnTo>
                  <a:pt x="5728" y="7033"/>
                </a:lnTo>
                <a:lnTo>
                  <a:pt x="5754" y="7006"/>
                </a:lnTo>
                <a:lnTo>
                  <a:pt x="5779" y="6981"/>
                </a:lnTo>
                <a:lnTo>
                  <a:pt x="5803" y="6958"/>
                </a:lnTo>
                <a:lnTo>
                  <a:pt x="5826" y="6939"/>
                </a:lnTo>
                <a:lnTo>
                  <a:pt x="5846" y="6923"/>
                </a:lnTo>
                <a:lnTo>
                  <a:pt x="5861" y="6911"/>
                </a:lnTo>
                <a:lnTo>
                  <a:pt x="5870" y="6903"/>
                </a:lnTo>
                <a:lnTo>
                  <a:pt x="5874" y="6900"/>
                </a:lnTo>
                <a:lnTo>
                  <a:pt x="5877" y="6898"/>
                </a:lnTo>
                <a:lnTo>
                  <a:pt x="5887" y="6890"/>
                </a:lnTo>
                <a:lnTo>
                  <a:pt x="5903" y="6879"/>
                </a:lnTo>
                <a:lnTo>
                  <a:pt x="5923" y="6864"/>
                </a:lnTo>
                <a:lnTo>
                  <a:pt x="5948" y="6847"/>
                </a:lnTo>
                <a:lnTo>
                  <a:pt x="5975" y="6829"/>
                </a:lnTo>
                <a:lnTo>
                  <a:pt x="6005" y="6810"/>
                </a:lnTo>
                <a:lnTo>
                  <a:pt x="6038" y="6793"/>
                </a:lnTo>
                <a:lnTo>
                  <a:pt x="6070" y="6776"/>
                </a:lnTo>
                <a:lnTo>
                  <a:pt x="6102" y="6760"/>
                </a:lnTo>
                <a:lnTo>
                  <a:pt x="6132" y="6746"/>
                </a:lnTo>
                <a:lnTo>
                  <a:pt x="6159" y="6735"/>
                </a:lnTo>
                <a:lnTo>
                  <a:pt x="6183" y="6725"/>
                </a:lnTo>
                <a:lnTo>
                  <a:pt x="6200" y="6718"/>
                </a:lnTo>
                <a:lnTo>
                  <a:pt x="6212" y="6714"/>
                </a:lnTo>
                <a:lnTo>
                  <a:pt x="6216" y="6712"/>
                </a:lnTo>
                <a:lnTo>
                  <a:pt x="6220" y="6711"/>
                </a:lnTo>
                <a:lnTo>
                  <a:pt x="6232" y="6707"/>
                </a:lnTo>
                <a:lnTo>
                  <a:pt x="6251" y="6700"/>
                </a:lnTo>
                <a:lnTo>
                  <a:pt x="6274" y="6693"/>
                </a:lnTo>
                <a:lnTo>
                  <a:pt x="6302" y="6685"/>
                </a:lnTo>
                <a:lnTo>
                  <a:pt x="6335" y="6677"/>
                </a:lnTo>
                <a:lnTo>
                  <a:pt x="6369" y="6668"/>
                </a:lnTo>
                <a:lnTo>
                  <a:pt x="6405" y="6661"/>
                </a:lnTo>
                <a:lnTo>
                  <a:pt x="6441" y="6655"/>
                </a:lnTo>
                <a:lnTo>
                  <a:pt x="6476" y="6650"/>
                </a:lnTo>
                <a:lnTo>
                  <a:pt x="6509" y="6646"/>
                </a:lnTo>
                <a:lnTo>
                  <a:pt x="6539" y="6643"/>
                </a:lnTo>
                <a:lnTo>
                  <a:pt x="6564" y="6641"/>
                </a:lnTo>
                <a:lnTo>
                  <a:pt x="6583" y="6641"/>
                </a:lnTo>
                <a:lnTo>
                  <a:pt x="6596" y="6640"/>
                </a:lnTo>
                <a:lnTo>
                  <a:pt x="6601" y="6640"/>
                </a:lnTo>
                <a:lnTo>
                  <a:pt x="6605" y="6640"/>
                </a:lnTo>
                <a:lnTo>
                  <a:pt x="6618" y="6640"/>
                </a:lnTo>
                <a:lnTo>
                  <a:pt x="6637" y="6639"/>
                </a:lnTo>
                <a:lnTo>
                  <a:pt x="6662" y="6640"/>
                </a:lnTo>
                <a:lnTo>
                  <a:pt x="6692" y="6640"/>
                </a:lnTo>
                <a:lnTo>
                  <a:pt x="6726" y="6642"/>
                </a:lnTo>
                <a:lnTo>
                  <a:pt x="6762" y="6645"/>
                </a:lnTo>
                <a:lnTo>
                  <a:pt x="6797" y="6648"/>
                </a:lnTo>
                <a:lnTo>
                  <a:pt x="6834" y="6654"/>
                </a:lnTo>
                <a:lnTo>
                  <a:pt x="6868" y="6660"/>
                </a:lnTo>
                <a:lnTo>
                  <a:pt x="6901" y="6666"/>
                </a:lnTo>
                <a:lnTo>
                  <a:pt x="6930" y="6672"/>
                </a:lnTo>
                <a:lnTo>
                  <a:pt x="6955" y="6679"/>
                </a:lnTo>
                <a:lnTo>
                  <a:pt x="6973" y="6684"/>
                </a:lnTo>
                <a:lnTo>
                  <a:pt x="6985" y="6687"/>
                </a:lnTo>
                <a:lnTo>
                  <a:pt x="6989" y="6688"/>
                </a:lnTo>
                <a:lnTo>
                  <a:pt x="6994" y="6690"/>
                </a:lnTo>
                <a:lnTo>
                  <a:pt x="7006" y="6693"/>
                </a:lnTo>
                <a:lnTo>
                  <a:pt x="7024" y="6699"/>
                </a:lnTo>
                <a:lnTo>
                  <a:pt x="7048" y="6707"/>
                </a:lnTo>
                <a:lnTo>
                  <a:pt x="7076" y="6717"/>
                </a:lnTo>
                <a:lnTo>
                  <a:pt x="7106" y="6728"/>
                </a:lnTo>
                <a:lnTo>
                  <a:pt x="7138" y="6742"/>
                </a:lnTo>
                <a:lnTo>
                  <a:pt x="7172" y="6758"/>
                </a:lnTo>
                <a:lnTo>
                  <a:pt x="7205" y="6773"/>
                </a:lnTo>
                <a:lnTo>
                  <a:pt x="7237" y="6790"/>
                </a:lnTo>
                <a:lnTo>
                  <a:pt x="7266" y="6806"/>
                </a:lnTo>
                <a:lnTo>
                  <a:pt x="7291" y="6821"/>
                </a:lnTo>
                <a:lnTo>
                  <a:pt x="7312" y="6834"/>
                </a:lnTo>
                <a:lnTo>
                  <a:pt x="7329" y="6845"/>
                </a:lnTo>
                <a:lnTo>
                  <a:pt x="7339" y="6852"/>
                </a:lnTo>
                <a:lnTo>
                  <a:pt x="7343" y="6854"/>
                </a:lnTo>
                <a:lnTo>
                  <a:pt x="7346" y="6857"/>
                </a:lnTo>
                <a:lnTo>
                  <a:pt x="7357" y="6863"/>
                </a:lnTo>
                <a:lnTo>
                  <a:pt x="7373" y="6875"/>
                </a:lnTo>
                <a:lnTo>
                  <a:pt x="7392" y="6890"/>
                </a:lnTo>
                <a:lnTo>
                  <a:pt x="7416" y="6908"/>
                </a:lnTo>
                <a:lnTo>
                  <a:pt x="7442" y="6929"/>
                </a:lnTo>
                <a:lnTo>
                  <a:pt x="7469" y="6952"/>
                </a:lnTo>
                <a:lnTo>
                  <a:pt x="7496" y="6977"/>
                </a:lnTo>
                <a:lnTo>
                  <a:pt x="7523" y="7003"/>
                </a:lnTo>
                <a:lnTo>
                  <a:pt x="7548" y="7028"/>
                </a:lnTo>
                <a:lnTo>
                  <a:pt x="7571" y="7052"/>
                </a:lnTo>
                <a:lnTo>
                  <a:pt x="7590" y="7075"/>
                </a:lnTo>
                <a:lnTo>
                  <a:pt x="7606" y="7093"/>
                </a:lnTo>
                <a:lnTo>
                  <a:pt x="7619" y="7109"/>
                </a:lnTo>
                <a:lnTo>
                  <a:pt x="7627" y="7118"/>
                </a:lnTo>
                <a:lnTo>
                  <a:pt x="7629" y="7123"/>
                </a:lnTo>
                <a:lnTo>
                  <a:pt x="7632" y="7126"/>
                </a:lnTo>
                <a:lnTo>
                  <a:pt x="7640" y="7136"/>
                </a:lnTo>
                <a:lnTo>
                  <a:pt x="7652" y="7152"/>
                </a:lnTo>
                <a:lnTo>
                  <a:pt x="7666" y="7171"/>
                </a:lnTo>
                <a:lnTo>
                  <a:pt x="7683" y="7196"/>
                </a:lnTo>
                <a:lnTo>
                  <a:pt x="7701" y="7224"/>
                </a:lnTo>
                <a:lnTo>
                  <a:pt x="7720" y="7254"/>
                </a:lnTo>
                <a:lnTo>
                  <a:pt x="7738" y="7286"/>
                </a:lnTo>
                <a:lnTo>
                  <a:pt x="7755" y="7318"/>
                </a:lnTo>
                <a:lnTo>
                  <a:pt x="7771" y="7350"/>
                </a:lnTo>
                <a:lnTo>
                  <a:pt x="7784" y="7380"/>
                </a:lnTo>
                <a:lnTo>
                  <a:pt x="7796" y="7407"/>
                </a:lnTo>
                <a:lnTo>
                  <a:pt x="7806" y="7430"/>
                </a:lnTo>
                <a:lnTo>
                  <a:pt x="7814" y="7449"/>
                </a:lnTo>
                <a:lnTo>
                  <a:pt x="7818" y="7460"/>
                </a:lnTo>
                <a:lnTo>
                  <a:pt x="7819" y="7464"/>
                </a:lnTo>
                <a:lnTo>
                  <a:pt x="7820" y="7468"/>
                </a:lnTo>
                <a:lnTo>
                  <a:pt x="7824" y="7480"/>
                </a:lnTo>
                <a:lnTo>
                  <a:pt x="7831" y="7498"/>
                </a:lnTo>
                <a:lnTo>
                  <a:pt x="7838" y="7522"/>
                </a:lnTo>
                <a:lnTo>
                  <a:pt x="7847" y="7550"/>
                </a:lnTo>
                <a:lnTo>
                  <a:pt x="7856" y="7583"/>
                </a:lnTo>
                <a:lnTo>
                  <a:pt x="7863" y="7616"/>
                </a:lnTo>
                <a:lnTo>
                  <a:pt x="7871" y="7653"/>
                </a:lnTo>
                <a:lnTo>
                  <a:pt x="7877" y="7689"/>
                </a:lnTo>
                <a:lnTo>
                  <a:pt x="7883" y="7723"/>
                </a:lnTo>
                <a:lnTo>
                  <a:pt x="7887" y="7757"/>
                </a:lnTo>
                <a:lnTo>
                  <a:pt x="7889" y="7786"/>
                </a:lnTo>
                <a:lnTo>
                  <a:pt x="7891" y="7812"/>
                </a:lnTo>
                <a:lnTo>
                  <a:pt x="7892" y="7831"/>
                </a:lnTo>
                <a:lnTo>
                  <a:pt x="7893" y="7843"/>
                </a:lnTo>
                <a:lnTo>
                  <a:pt x="7893" y="7847"/>
                </a:lnTo>
                <a:lnTo>
                  <a:pt x="7893" y="7853"/>
                </a:lnTo>
                <a:lnTo>
                  <a:pt x="7893" y="7865"/>
                </a:lnTo>
                <a:lnTo>
                  <a:pt x="7895" y="7884"/>
                </a:lnTo>
                <a:lnTo>
                  <a:pt x="7895" y="7910"/>
                </a:lnTo>
                <a:lnTo>
                  <a:pt x="7893" y="7940"/>
                </a:lnTo>
                <a:lnTo>
                  <a:pt x="7891" y="7974"/>
                </a:lnTo>
                <a:lnTo>
                  <a:pt x="7889" y="8008"/>
                </a:lnTo>
                <a:lnTo>
                  <a:pt x="7885" y="8045"/>
                </a:lnTo>
                <a:lnTo>
                  <a:pt x="7881" y="8082"/>
                </a:lnTo>
                <a:lnTo>
                  <a:pt x="7874" y="8116"/>
                </a:lnTo>
                <a:lnTo>
                  <a:pt x="7869" y="8149"/>
                </a:lnTo>
                <a:lnTo>
                  <a:pt x="7862" y="8178"/>
                </a:lnTo>
                <a:lnTo>
                  <a:pt x="7856" y="8203"/>
                </a:lnTo>
                <a:lnTo>
                  <a:pt x="7851" y="8221"/>
                </a:lnTo>
                <a:lnTo>
                  <a:pt x="7848" y="8233"/>
                </a:lnTo>
                <a:lnTo>
                  <a:pt x="7847" y="8237"/>
                </a:lnTo>
                <a:lnTo>
                  <a:pt x="7846" y="8241"/>
                </a:lnTo>
                <a:lnTo>
                  <a:pt x="7842" y="8253"/>
                </a:lnTo>
                <a:lnTo>
                  <a:pt x="7836" y="8272"/>
                </a:lnTo>
                <a:lnTo>
                  <a:pt x="7829" y="8295"/>
                </a:lnTo>
                <a:lnTo>
                  <a:pt x="7819" y="8324"/>
                </a:lnTo>
                <a:lnTo>
                  <a:pt x="7807" y="8354"/>
                </a:lnTo>
                <a:lnTo>
                  <a:pt x="7793" y="8387"/>
                </a:lnTo>
                <a:lnTo>
                  <a:pt x="7779" y="8421"/>
                </a:lnTo>
                <a:lnTo>
                  <a:pt x="7763" y="8453"/>
                </a:lnTo>
                <a:lnTo>
                  <a:pt x="7747" y="8484"/>
                </a:lnTo>
                <a:lnTo>
                  <a:pt x="7730" y="8514"/>
                </a:lnTo>
                <a:lnTo>
                  <a:pt x="7715" y="8540"/>
                </a:lnTo>
                <a:lnTo>
                  <a:pt x="7702" y="8561"/>
                </a:lnTo>
                <a:lnTo>
                  <a:pt x="7691" y="8577"/>
                </a:lnTo>
                <a:lnTo>
                  <a:pt x="7685" y="8587"/>
                </a:lnTo>
                <a:lnTo>
                  <a:pt x="7682" y="8591"/>
                </a:lnTo>
                <a:lnTo>
                  <a:pt x="7680" y="8595"/>
                </a:lnTo>
                <a:lnTo>
                  <a:pt x="7673" y="8605"/>
                </a:lnTo>
                <a:lnTo>
                  <a:pt x="7661" y="8621"/>
                </a:lnTo>
                <a:lnTo>
                  <a:pt x="7647" y="8641"/>
                </a:lnTo>
                <a:lnTo>
                  <a:pt x="7629" y="8665"/>
                </a:lnTo>
                <a:lnTo>
                  <a:pt x="7607" y="8691"/>
                </a:lnTo>
                <a:lnTo>
                  <a:pt x="7585" y="8718"/>
                </a:lnTo>
                <a:lnTo>
                  <a:pt x="7560" y="8745"/>
                </a:lnTo>
                <a:lnTo>
                  <a:pt x="7535" y="8772"/>
                </a:lnTo>
                <a:lnTo>
                  <a:pt x="7509" y="8797"/>
                </a:lnTo>
                <a:lnTo>
                  <a:pt x="7485" y="8819"/>
                </a:lnTo>
                <a:lnTo>
                  <a:pt x="7463" y="8840"/>
                </a:lnTo>
                <a:lnTo>
                  <a:pt x="7444" y="8856"/>
                </a:lnTo>
                <a:lnTo>
                  <a:pt x="7429" y="8868"/>
                </a:lnTo>
                <a:lnTo>
                  <a:pt x="7419" y="8877"/>
                </a:lnTo>
                <a:lnTo>
                  <a:pt x="7415" y="8879"/>
                </a:lnTo>
                <a:lnTo>
                  <a:pt x="7412" y="8882"/>
                </a:lnTo>
                <a:lnTo>
                  <a:pt x="7402" y="8889"/>
                </a:lnTo>
                <a:lnTo>
                  <a:pt x="7387" y="8901"/>
                </a:lnTo>
                <a:lnTo>
                  <a:pt x="7366" y="8915"/>
                </a:lnTo>
                <a:lnTo>
                  <a:pt x="7342" y="8933"/>
                </a:lnTo>
                <a:lnTo>
                  <a:pt x="7313" y="8951"/>
                </a:lnTo>
                <a:lnTo>
                  <a:pt x="7284" y="8969"/>
                </a:lnTo>
                <a:lnTo>
                  <a:pt x="7252" y="8988"/>
                </a:lnTo>
                <a:lnTo>
                  <a:pt x="7219" y="9005"/>
                </a:lnTo>
                <a:lnTo>
                  <a:pt x="7188" y="9021"/>
                </a:lnTo>
                <a:lnTo>
                  <a:pt x="7158" y="9035"/>
                </a:lnTo>
                <a:lnTo>
                  <a:pt x="7131" y="9047"/>
                </a:lnTo>
                <a:lnTo>
                  <a:pt x="7108" y="9057"/>
                </a:lnTo>
                <a:lnTo>
                  <a:pt x="7090" y="9064"/>
                </a:lnTo>
                <a:lnTo>
                  <a:pt x="7078" y="9069"/>
                </a:lnTo>
                <a:lnTo>
                  <a:pt x="7075" y="9070"/>
                </a:lnTo>
                <a:lnTo>
                  <a:pt x="7070" y="9072"/>
                </a:lnTo>
                <a:lnTo>
                  <a:pt x="7059" y="9076"/>
                </a:lnTo>
                <a:lnTo>
                  <a:pt x="7040" y="9082"/>
                </a:lnTo>
                <a:lnTo>
                  <a:pt x="7016" y="9089"/>
                </a:lnTo>
                <a:lnTo>
                  <a:pt x="6988" y="9098"/>
                </a:lnTo>
                <a:lnTo>
                  <a:pt x="6956" y="9107"/>
                </a:lnTo>
                <a:lnTo>
                  <a:pt x="6922" y="9115"/>
                </a:lnTo>
                <a:lnTo>
                  <a:pt x="6887" y="9123"/>
                </a:lnTo>
                <a:lnTo>
                  <a:pt x="6850" y="9130"/>
                </a:lnTo>
                <a:lnTo>
                  <a:pt x="6816" y="9135"/>
                </a:lnTo>
                <a:lnTo>
                  <a:pt x="6782" y="9139"/>
                </a:lnTo>
                <a:lnTo>
                  <a:pt x="6753" y="9142"/>
                </a:lnTo>
                <a:lnTo>
                  <a:pt x="6728" y="9144"/>
                </a:lnTo>
                <a:lnTo>
                  <a:pt x="6709" y="9145"/>
                </a:lnTo>
                <a:lnTo>
                  <a:pt x="6696" y="9145"/>
                </a:lnTo>
                <a:lnTo>
                  <a:pt x="6691" y="9147"/>
                </a:lnTo>
                <a:lnTo>
                  <a:pt x="6687" y="9147"/>
                </a:lnTo>
                <a:lnTo>
                  <a:pt x="6674" y="9147"/>
                </a:lnTo>
                <a:lnTo>
                  <a:pt x="6662" y="9147"/>
                </a:lnTo>
                <a:lnTo>
                  <a:pt x="6649" y="9147"/>
                </a:lnTo>
                <a:lnTo>
                  <a:pt x="6634" y="9148"/>
                </a:lnTo>
                <a:lnTo>
                  <a:pt x="6617" y="9148"/>
                </a:lnTo>
                <a:lnTo>
                  <a:pt x="6587" y="9148"/>
                </a:lnTo>
                <a:lnTo>
                  <a:pt x="6553" y="9149"/>
                </a:lnTo>
                <a:lnTo>
                  <a:pt x="6518" y="9150"/>
                </a:lnTo>
                <a:lnTo>
                  <a:pt x="6483" y="9152"/>
                </a:lnTo>
                <a:lnTo>
                  <a:pt x="6445" y="9154"/>
                </a:lnTo>
                <a:lnTo>
                  <a:pt x="6406" y="9157"/>
                </a:lnTo>
                <a:lnTo>
                  <a:pt x="6367" y="9161"/>
                </a:lnTo>
                <a:lnTo>
                  <a:pt x="6328" y="9165"/>
                </a:lnTo>
                <a:lnTo>
                  <a:pt x="6290" y="9170"/>
                </a:lnTo>
                <a:lnTo>
                  <a:pt x="6251" y="9176"/>
                </a:lnTo>
                <a:lnTo>
                  <a:pt x="6212" y="9181"/>
                </a:lnTo>
                <a:lnTo>
                  <a:pt x="6175" y="9188"/>
                </a:lnTo>
                <a:lnTo>
                  <a:pt x="6139" y="9194"/>
                </a:lnTo>
                <a:lnTo>
                  <a:pt x="6105" y="9201"/>
                </a:lnTo>
                <a:lnTo>
                  <a:pt x="6072" y="9207"/>
                </a:lnTo>
                <a:lnTo>
                  <a:pt x="6042" y="9213"/>
                </a:lnTo>
                <a:lnTo>
                  <a:pt x="5990" y="9226"/>
                </a:lnTo>
                <a:lnTo>
                  <a:pt x="5949" y="9236"/>
                </a:lnTo>
                <a:lnTo>
                  <a:pt x="5923" y="9244"/>
                </a:lnTo>
                <a:lnTo>
                  <a:pt x="5915" y="9246"/>
                </a:lnTo>
                <a:lnTo>
                  <a:pt x="5905" y="9249"/>
                </a:lnTo>
                <a:lnTo>
                  <a:pt x="5879" y="9257"/>
                </a:lnTo>
                <a:lnTo>
                  <a:pt x="5839" y="9269"/>
                </a:lnTo>
                <a:lnTo>
                  <a:pt x="5788" y="9285"/>
                </a:lnTo>
                <a:lnTo>
                  <a:pt x="5759" y="9294"/>
                </a:lnTo>
                <a:lnTo>
                  <a:pt x="5728" y="9306"/>
                </a:lnTo>
                <a:lnTo>
                  <a:pt x="5694" y="9318"/>
                </a:lnTo>
                <a:lnTo>
                  <a:pt x="5661" y="9331"/>
                </a:lnTo>
                <a:lnTo>
                  <a:pt x="5625" y="9345"/>
                </a:lnTo>
                <a:lnTo>
                  <a:pt x="5590" y="9359"/>
                </a:lnTo>
                <a:lnTo>
                  <a:pt x="5554" y="9375"/>
                </a:lnTo>
                <a:lnTo>
                  <a:pt x="5518" y="9392"/>
                </a:lnTo>
                <a:lnTo>
                  <a:pt x="5482" y="9408"/>
                </a:lnTo>
                <a:lnTo>
                  <a:pt x="5447" y="9425"/>
                </a:lnTo>
                <a:lnTo>
                  <a:pt x="5412" y="9442"/>
                </a:lnTo>
                <a:lnTo>
                  <a:pt x="5379" y="9460"/>
                </a:lnTo>
                <a:lnTo>
                  <a:pt x="5347" y="9477"/>
                </a:lnTo>
                <a:lnTo>
                  <a:pt x="5316" y="9494"/>
                </a:lnTo>
                <a:lnTo>
                  <a:pt x="5288" y="9510"/>
                </a:lnTo>
                <a:lnTo>
                  <a:pt x="5261" y="9527"/>
                </a:lnTo>
                <a:lnTo>
                  <a:pt x="5215" y="9555"/>
                </a:lnTo>
                <a:lnTo>
                  <a:pt x="5180" y="9577"/>
                </a:lnTo>
                <a:lnTo>
                  <a:pt x="5158" y="9591"/>
                </a:lnTo>
                <a:lnTo>
                  <a:pt x="5150" y="9597"/>
                </a:lnTo>
                <a:lnTo>
                  <a:pt x="5141" y="9602"/>
                </a:lnTo>
                <a:lnTo>
                  <a:pt x="5120" y="9617"/>
                </a:lnTo>
                <a:lnTo>
                  <a:pt x="5085" y="9641"/>
                </a:lnTo>
                <a:lnTo>
                  <a:pt x="5042" y="9672"/>
                </a:lnTo>
                <a:lnTo>
                  <a:pt x="5017" y="9691"/>
                </a:lnTo>
                <a:lnTo>
                  <a:pt x="4991" y="9711"/>
                </a:lnTo>
                <a:lnTo>
                  <a:pt x="4963" y="9733"/>
                </a:lnTo>
                <a:lnTo>
                  <a:pt x="4935" y="9756"/>
                </a:lnTo>
                <a:lnTo>
                  <a:pt x="4906" y="9779"/>
                </a:lnTo>
                <a:lnTo>
                  <a:pt x="4877" y="9804"/>
                </a:lnTo>
                <a:lnTo>
                  <a:pt x="4848" y="9830"/>
                </a:lnTo>
                <a:lnTo>
                  <a:pt x="4818" y="9856"/>
                </a:lnTo>
                <a:lnTo>
                  <a:pt x="4789" y="9883"/>
                </a:lnTo>
                <a:lnTo>
                  <a:pt x="4761" y="9910"/>
                </a:lnTo>
                <a:lnTo>
                  <a:pt x="4734" y="9938"/>
                </a:lnTo>
                <a:lnTo>
                  <a:pt x="4708" y="9964"/>
                </a:lnTo>
                <a:lnTo>
                  <a:pt x="4682" y="9991"/>
                </a:lnTo>
                <a:lnTo>
                  <a:pt x="4659" y="10016"/>
                </a:lnTo>
                <a:lnTo>
                  <a:pt x="4637" y="10041"/>
                </a:lnTo>
                <a:lnTo>
                  <a:pt x="4616" y="10063"/>
                </a:lnTo>
                <a:lnTo>
                  <a:pt x="4581" y="10104"/>
                </a:lnTo>
                <a:lnTo>
                  <a:pt x="4555" y="10136"/>
                </a:lnTo>
                <a:lnTo>
                  <a:pt x="4538" y="10157"/>
                </a:lnTo>
                <a:lnTo>
                  <a:pt x="4532" y="10165"/>
                </a:lnTo>
                <a:lnTo>
                  <a:pt x="4526" y="10171"/>
                </a:lnTo>
                <a:lnTo>
                  <a:pt x="4509" y="10193"/>
                </a:lnTo>
                <a:lnTo>
                  <a:pt x="4485" y="10227"/>
                </a:lnTo>
                <a:lnTo>
                  <a:pt x="4452" y="10270"/>
                </a:lnTo>
                <a:lnTo>
                  <a:pt x="4435" y="10295"/>
                </a:lnTo>
                <a:lnTo>
                  <a:pt x="4416" y="10322"/>
                </a:lnTo>
                <a:lnTo>
                  <a:pt x="4396" y="10351"/>
                </a:lnTo>
                <a:lnTo>
                  <a:pt x="4377" y="10381"/>
                </a:lnTo>
                <a:lnTo>
                  <a:pt x="4356" y="10412"/>
                </a:lnTo>
                <a:lnTo>
                  <a:pt x="4336" y="10446"/>
                </a:lnTo>
                <a:lnTo>
                  <a:pt x="4316" y="10479"/>
                </a:lnTo>
                <a:lnTo>
                  <a:pt x="4296" y="10514"/>
                </a:lnTo>
                <a:lnTo>
                  <a:pt x="4277" y="10548"/>
                </a:lnTo>
                <a:lnTo>
                  <a:pt x="4258" y="10583"/>
                </a:lnTo>
                <a:lnTo>
                  <a:pt x="4241" y="10616"/>
                </a:lnTo>
                <a:lnTo>
                  <a:pt x="4223" y="10651"/>
                </a:lnTo>
                <a:lnTo>
                  <a:pt x="4208" y="10683"/>
                </a:lnTo>
                <a:lnTo>
                  <a:pt x="4193" y="10715"/>
                </a:lnTo>
                <a:lnTo>
                  <a:pt x="4179" y="10745"/>
                </a:lnTo>
                <a:lnTo>
                  <a:pt x="4167" y="10773"/>
                </a:lnTo>
                <a:lnTo>
                  <a:pt x="4145" y="10823"/>
                </a:lnTo>
                <a:lnTo>
                  <a:pt x="4130" y="10862"/>
                </a:lnTo>
                <a:lnTo>
                  <a:pt x="4121" y="10886"/>
                </a:lnTo>
                <a:lnTo>
                  <a:pt x="4117" y="10896"/>
                </a:lnTo>
                <a:lnTo>
                  <a:pt x="4114" y="10905"/>
                </a:lnTo>
                <a:lnTo>
                  <a:pt x="4104" y="10930"/>
                </a:lnTo>
                <a:lnTo>
                  <a:pt x="4091" y="10970"/>
                </a:lnTo>
                <a:lnTo>
                  <a:pt x="4074" y="11020"/>
                </a:lnTo>
                <a:lnTo>
                  <a:pt x="4064" y="11051"/>
                </a:lnTo>
                <a:lnTo>
                  <a:pt x="4056" y="11082"/>
                </a:lnTo>
                <a:lnTo>
                  <a:pt x="4046" y="11115"/>
                </a:lnTo>
                <a:lnTo>
                  <a:pt x="4036" y="11151"/>
                </a:lnTo>
                <a:lnTo>
                  <a:pt x="4027" y="11187"/>
                </a:lnTo>
                <a:lnTo>
                  <a:pt x="4018" y="11224"/>
                </a:lnTo>
                <a:lnTo>
                  <a:pt x="4009" y="11263"/>
                </a:lnTo>
                <a:lnTo>
                  <a:pt x="4001" y="11301"/>
                </a:lnTo>
                <a:lnTo>
                  <a:pt x="3993" y="11340"/>
                </a:lnTo>
                <a:lnTo>
                  <a:pt x="3987" y="11379"/>
                </a:lnTo>
                <a:lnTo>
                  <a:pt x="3980" y="11417"/>
                </a:lnTo>
                <a:lnTo>
                  <a:pt x="3975" y="11454"/>
                </a:lnTo>
                <a:lnTo>
                  <a:pt x="3969" y="11490"/>
                </a:lnTo>
                <a:lnTo>
                  <a:pt x="3965" y="11525"/>
                </a:lnTo>
                <a:lnTo>
                  <a:pt x="3962" y="11558"/>
                </a:lnTo>
                <a:lnTo>
                  <a:pt x="3959" y="11588"/>
                </a:lnTo>
                <a:lnTo>
                  <a:pt x="3954" y="11642"/>
                </a:lnTo>
                <a:lnTo>
                  <a:pt x="3951" y="11683"/>
                </a:lnTo>
                <a:lnTo>
                  <a:pt x="3950" y="11710"/>
                </a:lnTo>
                <a:lnTo>
                  <a:pt x="3950" y="11719"/>
                </a:lnTo>
                <a:lnTo>
                  <a:pt x="3949" y="11729"/>
                </a:lnTo>
                <a:lnTo>
                  <a:pt x="3949" y="11756"/>
                </a:lnTo>
                <a:lnTo>
                  <a:pt x="3948" y="11797"/>
                </a:lnTo>
                <a:lnTo>
                  <a:pt x="3947" y="11851"/>
                </a:lnTo>
                <a:lnTo>
                  <a:pt x="3948" y="11881"/>
                </a:lnTo>
                <a:lnTo>
                  <a:pt x="3948" y="11915"/>
                </a:lnTo>
                <a:lnTo>
                  <a:pt x="3949" y="11949"/>
                </a:lnTo>
                <a:lnTo>
                  <a:pt x="3951" y="11985"/>
                </a:lnTo>
                <a:lnTo>
                  <a:pt x="3953" y="12023"/>
                </a:lnTo>
                <a:lnTo>
                  <a:pt x="3956" y="12061"/>
                </a:lnTo>
                <a:lnTo>
                  <a:pt x="3960" y="12100"/>
                </a:lnTo>
                <a:lnTo>
                  <a:pt x="3964" y="12139"/>
                </a:lnTo>
                <a:lnTo>
                  <a:pt x="3968" y="12178"/>
                </a:lnTo>
                <a:lnTo>
                  <a:pt x="3974" y="12217"/>
                </a:lnTo>
                <a:lnTo>
                  <a:pt x="3979" y="12256"/>
                </a:lnTo>
                <a:lnTo>
                  <a:pt x="3986" y="12293"/>
                </a:lnTo>
                <a:lnTo>
                  <a:pt x="3991" y="12328"/>
                </a:lnTo>
                <a:lnTo>
                  <a:pt x="3999" y="12363"/>
                </a:lnTo>
                <a:lnTo>
                  <a:pt x="4005" y="12395"/>
                </a:lnTo>
                <a:lnTo>
                  <a:pt x="4012" y="12425"/>
                </a:lnTo>
                <a:lnTo>
                  <a:pt x="4023" y="12478"/>
                </a:lnTo>
                <a:lnTo>
                  <a:pt x="4033" y="12518"/>
                </a:lnTo>
                <a:lnTo>
                  <a:pt x="4041" y="12544"/>
                </a:lnTo>
                <a:lnTo>
                  <a:pt x="4043" y="12554"/>
                </a:lnTo>
                <a:lnTo>
                  <a:pt x="4045" y="12563"/>
                </a:lnTo>
                <a:lnTo>
                  <a:pt x="4053" y="12588"/>
                </a:lnTo>
                <a:lnTo>
                  <a:pt x="4064" y="12628"/>
                </a:lnTo>
                <a:lnTo>
                  <a:pt x="4081" y="12680"/>
                </a:lnTo>
                <a:lnTo>
                  <a:pt x="4090" y="12709"/>
                </a:lnTo>
                <a:lnTo>
                  <a:pt x="4102" y="12741"/>
                </a:lnTo>
                <a:lnTo>
                  <a:pt x="4114" y="12773"/>
                </a:lnTo>
                <a:lnTo>
                  <a:pt x="4127" y="12808"/>
                </a:lnTo>
                <a:lnTo>
                  <a:pt x="4140" y="12842"/>
                </a:lnTo>
                <a:lnTo>
                  <a:pt x="4155" y="12878"/>
                </a:lnTo>
                <a:lnTo>
                  <a:pt x="4170" y="12915"/>
                </a:lnTo>
                <a:lnTo>
                  <a:pt x="4187" y="12950"/>
                </a:lnTo>
                <a:lnTo>
                  <a:pt x="4203" y="12987"/>
                </a:lnTo>
                <a:lnTo>
                  <a:pt x="4220" y="13022"/>
                </a:lnTo>
                <a:lnTo>
                  <a:pt x="4237" y="13056"/>
                </a:lnTo>
                <a:lnTo>
                  <a:pt x="4255" y="13090"/>
                </a:lnTo>
                <a:lnTo>
                  <a:pt x="4272" y="13122"/>
                </a:lnTo>
                <a:lnTo>
                  <a:pt x="4288" y="13152"/>
                </a:lnTo>
                <a:lnTo>
                  <a:pt x="4305" y="13181"/>
                </a:lnTo>
                <a:lnTo>
                  <a:pt x="4320" y="13208"/>
                </a:lnTo>
                <a:lnTo>
                  <a:pt x="4349" y="13254"/>
                </a:lnTo>
                <a:lnTo>
                  <a:pt x="4370" y="13289"/>
                </a:lnTo>
                <a:lnTo>
                  <a:pt x="4385" y="13312"/>
                </a:lnTo>
                <a:lnTo>
                  <a:pt x="4391" y="13320"/>
                </a:lnTo>
                <a:lnTo>
                  <a:pt x="4395" y="13327"/>
                </a:lnTo>
                <a:lnTo>
                  <a:pt x="4410" y="13350"/>
                </a:lnTo>
                <a:lnTo>
                  <a:pt x="4434" y="13384"/>
                </a:lnTo>
                <a:lnTo>
                  <a:pt x="4465" y="13428"/>
                </a:lnTo>
                <a:lnTo>
                  <a:pt x="4484" y="13452"/>
                </a:lnTo>
                <a:lnTo>
                  <a:pt x="4504" y="13479"/>
                </a:lnTo>
                <a:lnTo>
                  <a:pt x="4525" y="13506"/>
                </a:lnTo>
                <a:lnTo>
                  <a:pt x="4547" y="13535"/>
                </a:lnTo>
                <a:lnTo>
                  <a:pt x="4572" y="13564"/>
                </a:lnTo>
                <a:lnTo>
                  <a:pt x="4597" y="13593"/>
                </a:lnTo>
                <a:lnTo>
                  <a:pt x="4622" y="13623"/>
                </a:lnTo>
                <a:lnTo>
                  <a:pt x="4649" y="13652"/>
                </a:lnTo>
                <a:lnTo>
                  <a:pt x="4675" y="13681"/>
                </a:lnTo>
                <a:lnTo>
                  <a:pt x="4702" y="13710"/>
                </a:lnTo>
                <a:lnTo>
                  <a:pt x="4729" y="13737"/>
                </a:lnTo>
                <a:lnTo>
                  <a:pt x="4756" y="13764"/>
                </a:lnTo>
                <a:lnTo>
                  <a:pt x="4782" y="13788"/>
                </a:lnTo>
                <a:lnTo>
                  <a:pt x="4808" y="13812"/>
                </a:lnTo>
                <a:lnTo>
                  <a:pt x="4831" y="13835"/>
                </a:lnTo>
                <a:lnTo>
                  <a:pt x="4854" y="13855"/>
                </a:lnTo>
                <a:lnTo>
                  <a:pt x="4895" y="13891"/>
                </a:lnTo>
                <a:lnTo>
                  <a:pt x="4927" y="13917"/>
                </a:lnTo>
                <a:lnTo>
                  <a:pt x="4948" y="13934"/>
                </a:lnTo>
                <a:lnTo>
                  <a:pt x="4956" y="13941"/>
                </a:lnTo>
                <a:lnTo>
                  <a:pt x="4962" y="13946"/>
                </a:lnTo>
                <a:lnTo>
                  <a:pt x="4984" y="13962"/>
                </a:lnTo>
                <a:lnTo>
                  <a:pt x="5016" y="13988"/>
                </a:lnTo>
                <a:lnTo>
                  <a:pt x="5059" y="14021"/>
                </a:lnTo>
                <a:lnTo>
                  <a:pt x="5085" y="14038"/>
                </a:lnTo>
                <a:lnTo>
                  <a:pt x="5112" y="14057"/>
                </a:lnTo>
                <a:lnTo>
                  <a:pt x="5140" y="14077"/>
                </a:lnTo>
                <a:lnTo>
                  <a:pt x="5171" y="14096"/>
                </a:lnTo>
                <a:lnTo>
                  <a:pt x="5203" y="14117"/>
                </a:lnTo>
                <a:lnTo>
                  <a:pt x="5235" y="14137"/>
                </a:lnTo>
                <a:lnTo>
                  <a:pt x="5269" y="14158"/>
                </a:lnTo>
                <a:lnTo>
                  <a:pt x="5303" y="14177"/>
                </a:lnTo>
                <a:lnTo>
                  <a:pt x="5338" y="14197"/>
                </a:lnTo>
                <a:lnTo>
                  <a:pt x="5372" y="14216"/>
                </a:lnTo>
                <a:lnTo>
                  <a:pt x="5406" y="14233"/>
                </a:lnTo>
                <a:lnTo>
                  <a:pt x="5439" y="14251"/>
                </a:lnTo>
                <a:lnTo>
                  <a:pt x="5473" y="14267"/>
                </a:lnTo>
                <a:lnTo>
                  <a:pt x="5504" y="14282"/>
                </a:lnTo>
                <a:lnTo>
                  <a:pt x="5535" y="14295"/>
                </a:lnTo>
                <a:lnTo>
                  <a:pt x="5563" y="14308"/>
                </a:lnTo>
                <a:lnTo>
                  <a:pt x="5612" y="14329"/>
                </a:lnTo>
                <a:lnTo>
                  <a:pt x="5651" y="14345"/>
                </a:lnTo>
                <a:lnTo>
                  <a:pt x="5676" y="14354"/>
                </a:lnTo>
                <a:lnTo>
                  <a:pt x="5685" y="14358"/>
                </a:lnTo>
                <a:lnTo>
                  <a:pt x="5693" y="14361"/>
                </a:lnTo>
                <a:lnTo>
                  <a:pt x="5718" y="14370"/>
                </a:lnTo>
                <a:lnTo>
                  <a:pt x="5758" y="14385"/>
                </a:lnTo>
                <a:lnTo>
                  <a:pt x="5809" y="14402"/>
                </a:lnTo>
                <a:lnTo>
                  <a:pt x="5839" y="14410"/>
                </a:lnTo>
                <a:lnTo>
                  <a:pt x="5870" y="14420"/>
                </a:lnTo>
                <a:lnTo>
                  <a:pt x="5904" y="14430"/>
                </a:lnTo>
                <a:lnTo>
                  <a:pt x="5940" y="14440"/>
                </a:lnTo>
                <a:lnTo>
                  <a:pt x="5975" y="14449"/>
                </a:lnTo>
                <a:lnTo>
                  <a:pt x="6013" y="14459"/>
                </a:lnTo>
                <a:lnTo>
                  <a:pt x="6051" y="14468"/>
                </a:lnTo>
                <a:lnTo>
                  <a:pt x="6090" y="14476"/>
                </a:lnTo>
                <a:lnTo>
                  <a:pt x="6129" y="14484"/>
                </a:lnTo>
                <a:lnTo>
                  <a:pt x="6167" y="14490"/>
                </a:lnTo>
                <a:lnTo>
                  <a:pt x="6205" y="14497"/>
                </a:lnTo>
                <a:lnTo>
                  <a:pt x="6243" y="14503"/>
                </a:lnTo>
                <a:lnTo>
                  <a:pt x="6279" y="14508"/>
                </a:lnTo>
                <a:lnTo>
                  <a:pt x="6313" y="14513"/>
                </a:lnTo>
                <a:lnTo>
                  <a:pt x="6346" y="14516"/>
                </a:lnTo>
                <a:lnTo>
                  <a:pt x="6377" y="14520"/>
                </a:lnTo>
                <a:lnTo>
                  <a:pt x="6430" y="14524"/>
                </a:lnTo>
                <a:lnTo>
                  <a:pt x="6472" y="14527"/>
                </a:lnTo>
                <a:lnTo>
                  <a:pt x="6498" y="14528"/>
                </a:lnTo>
                <a:lnTo>
                  <a:pt x="6508" y="14529"/>
                </a:lnTo>
                <a:lnTo>
                  <a:pt x="6517" y="14529"/>
                </a:lnTo>
                <a:lnTo>
                  <a:pt x="6544" y="14530"/>
                </a:lnTo>
                <a:lnTo>
                  <a:pt x="6585" y="14531"/>
                </a:lnTo>
                <a:lnTo>
                  <a:pt x="6639" y="14532"/>
                </a:lnTo>
                <a:lnTo>
                  <a:pt x="6670" y="14532"/>
                </a:lnTo>
                <a:lnTo>
                  <a:pt x="6702" y="14531"/>
                </a:lnTo>
                <a:lnTo>
                  <a:pt x="6738" y="14530"/>
                </a:lnTo>
                <a:lnTo>
                  <a:pt x="6773" y="14529"/>
                </a:lnTo>
                <a:lnTo>
                  <a:pt x="6811" y="14527"/>
                </a:lnTo>
                <a:lnTo>
                  <a:pt x="6849" y="14524"/>
                </a:lnTo>
                <a:lnTo>
                  <a:pt x="6888" y="14521"/>
                </a:lnTo>
                <a:lnTo>
                  <a:pt x="6928" y="14517"/>
                </a:lnTo>
                <a:lnTo>
                  <a:pt x="6967" y="14513"/>
                </a:lnTo>
                <a:lnTo>
                  <a:pt x="7006" y="14508"/>
                </a:lnTo>
                <a:lnTo>
                  <a:pt x="7043" y="14502"/>
                </a:lnTo>
                <a:lnTo>
                  <a:pt x="7081" y="14496"/>
                </a:lnTo>
                <a:lnTo>
                  <a:pt x="7117" y="14490"/>
                </a:lnTo>
                <a:lnTo>
                  <a:pt x="7151" y="14484"/>
                </a:lnTo>
                <a:lnTo>
                  <a:pt x="7184" y="14477"/>
                </a:lnTo>
                <a:lnTo>
                  <a:pt x="7214" y="14471"/>
                </a:lnTo>
                <a:lnTo>
                  <a:pt x="7267" y="14459"/>
                </a:lnTo>
                <a:lnTo>
                  <a:pt x="7307" y="14449"/>
                </a:lnTo>
                <a:lnTo>
                  <a:pt x="7333" y="14442"/>
                </a:lnTo>
                <a:lnTo>
                  <a:pt x="7343" y="14440"/>
                </a:lnTo>
                <a:lnTo>
                  <a:pt x="7351" y="14437"/>
                </a:lnTo>
                <a:lnTo>
                  <a:pt x="7377" y="14430"/>
                </a:lnTo>
                <a:lnTo>
                  <a:pt x="7417" y="14418"/>
                </a:lnTo>
                <a:lnTo>
                  <a:pt x="7469" y="14402"/>
                </a:lnTo>
                <a:lnTo>
                  <a:pt x="7498" y="14392"/>
                </a:lnTo>
                <a:lnTo>
                  <a:pt x="7529" y="14381"/>
                </a:lnTo>
                <a:lnTo>
                  <a:pt x="7563" y="14369"/>
                </a:lnTo>
                <a:lnTo>
                  <a:pt x="7596" y="14358"/>
                </a:lnTo>
                <a:lnTo>
                  <a:pt x="7632" y="14343"/>
                </a:lnTo>
                <a:lnTo>
                  <a:pt x="7668" y="14329"/>
                </a:lnTo>
                <a:lnTo>
                  <a:pt x="7703" y="14314"/>
                </a:lnTo>
                <a:lnTo>
                  <a:pt x="7740" y="14298"/>
                </a:lnTo>
                <a:lnTo>
                  <a:pt x="7776" y="14282"/>
                </a:lnTo>
                <a:lnTo>
                  <a:pt x="7811" y="14265"/>
                </a:lnTo>
                <a:lnTo>
                  <a:pt x="7846" y="14247"/>
                </a:lnTo>
                <a:lnTo>
                  <a:pt x="7879" y="14230"/>
                </a:lnTo>
                <a:lnTo>
                  <a:pt x="7912" y="14214"/>
                </a:lnTo>
                <a:lnTo>
                  <a:pt x="7942" y="14197"/>
                </a:lnTo>
                <a:lnTo>
                  <a:pt x="7971" y="14180"/>
                </a:lnTo>
                <a:lnTo>
                  <a:pt x="7998" y="14165"/>
                </a:lnTo>
                <a:lnTo>
                  <a:pt x="8045" y="14137"/>
                </a:lnTo>
                <a:lnTo>
                  <a:pt x="8079" y="14116"/>
                </a:lnTo>
                <a:lnTo>
                  <a:pt x="8102" y="14102"/>
                </a:lnTo>
                <a:lnTo>
                  <a:pt x="8111" y="14096"/>
                </a:lnTo>
                <a:lnTo>
                  <a:pt x="8118" y="14091"/>
                </a:lnTo>
                <a:lnTo>
                  <a:pt x="8141" y="14076"/>
                </a:lnTo>
                <a:lnTo>
                  <a:pt x="8174" y="14052"/>
                </a:lnTo>
                <a:lnTo>
                  <a:pt x="8219" y="14022"/>
                </a:lnTo>
                <a:lnTo>
                  <a:pt x="8243" y="14003"/>
                </a:lnTo>
                <a:lnTo>
                  <a:pt x="8270" y="13983"/>
                </a:lnTo>
                <a:lnTo>
                  <a:pt x="8297" y="13962"/>
                </a:lnTo>
                <a:lnTo>
                  <a:pt x="8326" y="13940"/>
                </a:lnTo>
                <a:lnTo>
                  <a:pt x="8355" y="13916"/>
                </a:lnTo>
                <a:lnTo>
                  <a:pt x="8385" y="13891"/>
                </a:lnTo>
                <a:lnTo>
                  <a:pt x="8414" y="13865"/>
                </a:lnTo>
                <a:lnTo>
                  <a:pt x="8443" y="13839"/>
                </a:lnTo>
                <a:lnTo>
                  <a:pt x="8472" y="13812"/>
                </a:lnTo>
                <a:lnTo>
                  <a:pt x="8502" y="13785"/>
                </a:lnTo>
                <a:lnTo>
                  <a:pt x="8529" y="13759"/>
                </a:lnTo>
                <a:lnTo>
                  <a:pt x="8556" y="13732"/>
                </a:lnTo>
                <a:lnTo>
                  <a:pt x="8580" y="13706"/>
                </a:lnTo>
                <a:lnTo>
                  <a:pt x="8605" y="13681"/>
                </a:lnTo>
                <a:lnTo>
                  <a:pt x="8627" y="13657"/>
                </a:lnTo>
                <a:lnTo>
                  <a:pt x="8647" y="13634"/>
                </a:lnTo>
                <a:lnTo>
                  <a:pt x="8683" y="13594"/>
                </a:lnTo>
                <a:lnTo>
                  <a:pt x="8710" y="13562"/>
                </a:lnTo>
                <a:lnTo>
                  <a:pt x="8727" y="13541"/>
                </a:lnTo>
                <a:lnTo>
                  <a:pt x="8733" y="13533"/>
                </a:lnTo>
                <a:lnTo>
                  <a:pt x="8739" y="13526"/>
                </a:lnTo>
                <a:lnTo>
                  <a:pt x="8755" y="13505"/>
                </a:lnTo>
                <a:lnTo>
                  <a:pt x="8781" y="13473"/>
                </a:lnTo>
                <a:lnTo>
                  <a:pt x="8814" y="13430"/>
                </a:lnTo>
                <a:lnTo>
                  <a:pt x="8832" y="13405"/>
                </a:lnTo>
                <a:lnTo>
                  <a:pt x="8850" y="13378"/>
                </a:lnTo>
                <a:lnTo>
                  <a:pt x="8870" y="13349"/>
                </a:lnTo>
                <a:lnTo>
                  <a:pt x="8890" y="13319"/>
                </a:lnTo>
                <a:lnTo>
                  <a:pt x="8911" y="13287"/>
                </a:lnTo>
                <a:lnTo>
                  <a:pt x="8931" y="13255"/>
                </a:lnTo>
                <a:lnTo>
                  <a:pt x="8952" y="13221"/>
                </a:lnTo>
                <a:lnTo>
                  <a:pt x="8973" y="13187"/>
                </a:lnTo>
                <a:lnTo>
                  <a:pt x="8992" y="13152"/>
                </a:lnTo>
                <a:lnTo>
                  <a:pt x="9010" y="13118"/>
                </a:lnTo>
                <a:lnTo>
                  <a:pt x="9029" y="13084"/>
                </a:lnTo>
                <a:lnTo>
                  <a:pt x="9046" y="13051"/>
                </a:lnTo>
                <a:lnTo>
                  <a:pt x="9062" y="13018"/>
                </a:lnTo>
                <a:lnTo>
                  <a:pt x="9077" y="12986"/>
                </a:lnTo>
                <a:lnTo>
                  <a:pt x="9091" y="12957"/>
                </a:lnTo>
                <a:lnTo>
                  <a:pt x="9103" y="12929"/>
                </a:lnTo>
                <a:lnTo>
                  <a:pt x="9125" y="12879"/>
                </a:lnTo>
                <a:lnTo>
                  <a:pt x="9141" y="12840"/>
                </a:lnTo>
                <a:lnTo>
                  <a:pt x="9151" y="12815"/>
                </a:lnTo>
                <a:lnTo>
                  <a:pt x="9154" y="12807"/>
                </a:lnTo>
                <a:lnTo>
                  <a:pt x="9157" y="12797"/>
                </a:lnTo>
                <a:lnTo>
                  <a:pt x="9167" y="12772"/>
                </a:lnTo>
                <a:lnTo>
                  <a:pt x="9181" y="12733"/>
                </a:lnTo>
                <a:lnTo>
                  <a:pt x="9198" y="12681"/>
                </a:lnTo>
                <a:lnTo>
                  <a:pt x="9208" y="12652"/>
                </a:lnTo>
                <a:lnTo>
                  <a:pt x="9218" y="12621"/>
                </a:lnTo>
                <a:lnTo>
                  <a:pt x="9227" y="12587"/>
                </a:lnTo>
                <a:lnTo>
                  <a:pt x="9237" y="12552"/>
                </a:lnTo>
                <a:lnTo>
                  <a:pt x="9247" y="12516"/>
                </a:lnTo>
                <a:lnTo>
                  <a:pt x="9257" y="12478"/>
                </a:lnTo>
                <a:lnTo>
                  <a:pt x="9265" y="12441"/>
                </a:lnTo>
                <a:lnTo>
                  <a:pt x="9274" y="12402"/>
                </a:lnTo>
                <a:lnTo>
                  <a:pt x="9282" y="12363"/>
                </a:lnTo>
                <a:lnTo>
                  <a:pt x="9289" y="12324"/>
                </a:lnTo>
                <a:lnTo>
                  <a:pt x="9295" y="12286"/>
                </a:lnTo>
                <a:lnTo>
                  <a:pt x="9302" y="12249"/>
                </a:lnTo>
                <a:lnTo>
                  <a:pt x="9307" y="12213"/>
                </a:lnTo>
                <a:lnTo>
                  <a:pt x="9312" y="12178"/>
                </a:lnTo>
                <a:lnTo>
                  <a:pt x="9316" y="12146"/>
                </a:lnTo>
                <a:lnTo>
                  <a:pt x="9319" y="12115"/>
                </a:lnTo>
                <a:lnTo>
                  <a:pt x="9324" y="12061"/>
                </a:lnTo>
                <a:lnTo>
                  <a:pt x="9327" y="12020"/>
                </a:lnTo>
                <a:lnTo>
                  <a:pt x="9329" y="11993"/>
                </a:lnTo>
                <a:lnTo>
                  <a:pt x="9329" y="11984"/>
                </a:lnTo>
                <a:lnTo>
                  <a:pt x="9330" y="11974"/>
                </a:lnTo>
                <a:lnTo>
                  <a:pt x="9331" y="11948"/>
                </a:lnTo>
                <a:lnTo>
                  <a:pt x="9332" y="11906"/>
                </a:lnTo>
                <a:lnTo>
                  <a:pt x="9333" y="11853"/>
                </a:lnTo>
                <a:lnTo>
                  <a:pt x="9333" y="11844"/>
                </a:lnTo>
                <a:lnTo>
                  <a:pt x="9333" y="11835"/>
                </a:lnTo>
                <a:lnTo>
                  <a:pt x="9333" y="11825"/>
                </a:lnTo>
                <a:lnTo>
                  <a:pt x="9333" y="11816"/>
                </a:lnTo>
                <a:lnTo>
                  <a:pt x="9333" y="11808"/>
                </a:lnTo>
                <a:lnTo>
                  <a:pt x="9333" y="11799"/>
                </a:lnTo>
                <a:lnTo>
                  <a:pt x="9334" y="11791"/>
                </a:lnTo>
                <a:lnTo>
                  <a:pt x="9334" y="11783"/>
                </a:lnTo>
                <a:lnTo>
                  <a:pt x="9335" y="11764"/>
                </a:lnTo>
                <a:lnTo>
                  <a:pt x="9337" y="11747"/>
                </a:lnTo>
                <a:lnTo>
                  <a:pt x="9338" y="11729"/>
                </a:lnTo>
                <a:lnTo>
                  <a:pt x="9340" y="11710"/>
                </a:lnTo>
                <a:lnTo>
                  <a:pt x="9344" y="11674"/>
                </a:lnTo>
                <a:lnTo>
                  <a:pt x="9348" y="11638"/>
                </a:lnTo>
                <a:lnTo>
                  <a:pt x="9355" y="11606"/>
                </a:lnTo>
                <a:lnTo>
                  <a:pt x="9360" y="11577"/>
                </a:lnTo>
                <a:lnTo>
                  <a:pt x="9366" y="11553"/>
                </a:lnTo>
                <a:lnTo>
                  <a:pt x="9370" y="11533"/>
                </a:lnTo>
                <a:lnTo>
                  <a:pt x="9373" y="11521"/>
                </a:lnTo>
                <a:lnTo>
                  <a:pt x="9374" y="11517"/>
                </a:lnTo>
                <a:lnTo>
                  <a:pt x="9375" y="11513"/>
                </a:lnTo>
                <a:lnTo>
                  <a:pt x="9379" y="11501"/>
                </a:lnTo>
                <a:lnTo>
                  <a:pt x="9384" y="11483"/>
                </a:lnTo>
                <a:lnTo>
                  <a:pt x="9392" y="11459"/>
                </a:lnTo>
                <a:lnTo>
                  <a:pt x="9401" y="11431"/>
                </a:lnTo>
                <a:lnTo>
                  <a:pt x="9412" y="11399"/>
                </a:lnTo>
                <a:lnTo>
                  <a:pt x="9425" y="11367"/>
                </a:lnTo>
                <a:lnTo>
                  <a:pt x="9439" y="11334"/>
                </a:lnTo>
                <a:lnTo>
                  <a:pt x="9454" y="11300"/>
                </a:lnTo>
                <a:lnTo>
                  <a:pt x="9470" y="11268"/>
                </a:lnTo>
                <a:lnTo>
                  <a:pt x="9486" y="11238"/>
                </a:lnTo>
                <a:lnTo>
                  <a:pt x="9501" y="11213"/>
                </a:lnTo>
                <a:lnTo>
                  <a:pt x="9514" y="11191"/>
                </a:lnTo>
                <a:lnTo>
                  <a:pt x="9523" y="11175"/>
                </a:lnTo>
                <a:lnTo>
                  <a:pt x="9530" y="11164"/>
                </a:lnTo>
                <a:lnTo>
                  <a:pt x="9532" y="11161"/>
                </a:lnTo>
                <a:lnTo>
                  <a:pt x="9535" y="11156"/>
                </a:lnTo>
                <a:lnTo>
                  <a:pt x="9542" y="11147"/>
                </a:lnTo>
                <a:lnTo>
                  <a:pt x="9553" y="11130"/>
                </a:lnTo>
                <a:lnTo>
                  <a:pt x="9568" y="11110"/>
                </a:lnTo>
                <a:lnTo>
                  <a:pt x="9585" y="11086"/>
                </a:lnTo>
                <a:lnTo>
                  <a:pt x="9605" y="11059"/>
                </a:lnTo>
                <a:lnTo>
                  <a:pt x="9628" y="11032"/>
                </a:lnTo>
                <a:lnTo>
                  <a:pt x="9652" y="11004"/>
                </a:lnTo>
                <a:lnTo>
                  <a:pt x="9677" y="10977"/>
                </a:lnTo>
                <a:lnTo>
                  <a:pt x="9702" y="10951"/>
                </a:lnTo>
                <a:lnTo>
                  <a:pt x="9725" y="10929"/>
                </a:lnTo>
                <a:lnTo>
                  <a:pt x="9747" y="10908"/>
                </a:lnTo>
                <a:lnTo>
                  <a:pt x="9766" y="10892"/>
                </a:lnTo>
                <a:lnTo>
                  <a:pt x="9782" y="10879"/>
                </a:lnTo>
                <a:lnTo>
                  <a:pt x="9791" y="10871"/>
                </a:lnTo>
                <a:lnTo>
                  <a:pt x="9794" y="10868"/>
                </a:lnTo>
                <a:lnTo>
                  <a:pt x="9798" y="10865"/>
                </a:lnTo>
                <a:lnTo>
                  <a:pt x="9807" y="10857"/>
                </a:lnTo>
                <a:lnTo>
                  <a:pt x="9823" y="10845"/>
                </a:lnTo>
                <a:lnTo>
                  <a:pt x="9843" y="10830"/>
                </a:lnTo>
                <a:lnTo>
                  <a:pt x="9867" y="10813"/>
                </a:lnTo>
                <a:lnTo>
                  <a:pt x="9894" y="10795"/>
                </a:lnTo>
                <a:lnTo>
                  <a:pt x="9924" y="10775"/>
                </a:lnTo>
                <a:lnTo>
                  <a:pt x="9955" y="10756"/>
                </a:lnTo>
                <a:lnTo>
                  <a:pt x="9988" y="10738"/>
                </a:lnTo>
                <a:lnTo>
                  <a:pt x="10019" y="10721"/>
                </a:lnTo>
                <a:lnTo>
                  <a:pt x="10048" y="10707"/>
                </a:lnTo>
                <a:lnTo>
                  <a:pt x="10075" y="10694"/>
                </a:lnTo>
                <a:lnTo>
                  <a:pt x="10098" y="10684"/>
                </a:lnTo>
                <a:lnTo>
                  <a:pt x="10116" y="10677"/>
                </a:lnTo>
                <a:lnTo>
                  <a:pt x="10127" y="10673"/>
                </a:lnTo>
                <a:lnTo>
                  <a:pt x="10131" y="10670"/>
                </a:lnTo>
                <a:lnTo>
                  <a:pt x="10136" y="10669"/>
                </a:lnTo>
                <a:lnTo>
                  <a:pt x="10148" y="10665"/>
                </a:lnTo>
                <a:lnTo>
                  <a:pt x="10166" y="10659"/>
                </a:lnTo>
                <a:lnTo>
                  <a:pt x="10189" y="10650"/>
                </a:lnTo>
                <a:lnTo>
                  <a:pt x="10218" y="10641"/>
                </a:lnTo>
                <a:lnTo>
                  <a:pt x="10249" y="10632"/>
                </a:lnTo>
                <a:lnTo>
                  <a:pt x="10284" y="10623"/>
                </a:lnTo>
                <a:lnTo>
                  <a:pt x="10318" y="10614"/>
                </a:lnTo>
                <a:lnTo>
                  <a:pt x="10355" y="10607"/>
                </a:lnTo>
                <a:lnTo>
                  <a:pt x="10390" y="10601"/>
                </a:lnTo>
                <a:lnTo>
                  <a:pt x="10422" y="10596"/>
                </a:lnTo>
                <a:lnTo>
                  <a:pt x="10452" y="10593"/>
                </a:lnTo>
                <a:lnTo>
                  <a:pt x="10477" y="10590"/>
                </a:lnTo>
                <a:lnTo>
                  <a:pt x="10497" y="10589"/>
                </a:lnTo>
                <a:lnTo>
                  <a:pt x="10508" y="10588"/>
                </a:lnTo>
                <a:lnTo>
                  <a:pt x="10514" y="10588"/>
                </a:lnTo>
                <a:lnTo>
                  <a:pt x="10518" y="10587"/>
                </a:lnTo>
                <a:lnTo>
                  <a:pt x="10530" y="10587"/>
                </a:lnTo>
                <a:lnTo>
                  <a:pt x="10549" y="10586"/>
                </a:lnTo>
                <a:lnTo>
                  <a:pt x="10575" y="10586"/>
                </a:lnTo>
                <a:lnTo>
                  <a:pt x="10606" y="10586"/>
                </a:lnTo>
                <a:lnTo>
                  <a:pt x="10639" y="10587"/>
                </a:lnTo>
                <a:lnTo>
                  <a:pt x="10675" y="10588"/>
                </a:lnTo>
                <a:lnTo>
                  <a:pt x="10711" y="10592"/>
                </a:lnTo>
                <a:lnTo>
                  <a:pt x="10747" y="10596"/>
                </a:lnTo>
                <a:lnTo>
                  <a:pt x="10783" y="10601"/>
                </a:lnTo>
                <a:lnTo>
                  <a:pt x="10815" y="10607"/>
                </a:lnTo>
                <a:lnTo>
                  <a:pt x="10844" y="10612"/>
                </a:lnTo>
                <a:lnTo>
                  <a:pt x="10869" y="10617"/>
                </a:lnTo>
                <a:lnTo>
                  <a:pt x="10888" y="10622"/>
                </a:lnTo>
                <a:lnTo>
                  <a:pt x="10899" y="10625"/>
                </a:lnTo>
                <a:lnTo>
                  <a:pt x="10904" y="10626"/>
                </a:lnTo>
                <a:lnTo>
                  <a:pt x="10908" y="10627"/>
                </a:lnTo>
                <a:lnTo>
                  <a:pt x="10920" y="10630"/>
                </a:lnTo>
                <a:lnTo>
                  <a:pt x="10938" y="10636"/>
                </a:lnTo>
                <a:lnTo>
                  <a:pt x="10963" y="10642"/>
                </a:lnTo>
                <a:lnTo>
                  <a:pt x="10991" y="10652"/>
                </a:lnTo>
                <a:lnTo>
                  <a:pt x="11023" y="10663"/>
                </a:lnTo>
                <a:lnTo>
                  <a:pt x="11055" y="10676"/>
                </a:lnTo>
                <a:lnTo>
                  <a:pt x="11088" y="10690"/>
                </a:lnTo>
                <a:lnTo>
                  <a:pt x="11122" y="10705"/>
                </a:lnTo>
                <a:lnTo>
                  <a:pt x="11153" y="10720"/>
                </a:lnTo>
                <a:lnTo>
                  <a:pt x="11183" y="10736"/>
                </a:lnTo>
                <a:lnTo>
                  <a:pt x="11209" y="10750"/>
                </a:lnTo>
                <a:lnTo>
                  <a:pt x="11231" y="10763"/>
                </a:lnTo>
                <a:lnTo>
                  <a:pt x="11247" y="10773"/>
                </a:lnTo>
                <a:lnTo>
                  <a:pt x="11258" y="10779"/>
                </a:lnTo>
                <a:lnTo>
                  <a:pt x="11261" y="10783"/>
                </a:lnTo>
                <a:lnTo>
                  <a:pt x="11266" y="10785"/>
                </a:lnTo>
                <a:lnTo>
                  <a:pt x="11275" y="10791"/>
                </a:lnTo>
                <a:lnTo>
                  <a:pt x="11292" y="10802"/>
                </a:lnTo>
                <a:lnTo>
                  <a:pt x="11312" y="10816"/>
                </a:lnTo>
                <a:lnTo>
                  <a:pt x="11337" y="10835"/>
                </a:lnTo>
                <a:lnTo>
                  <a:pt x="11363" y="10854"/>
                </a:lnTo>
                <a:lnTo>
                  <a:pt x="11391" y="10877"/>
                </a:lnTo>
                <a:lnTo>
                  <a:pt x="11419" y="10900"/>
                </a:lnTo>
                <a:lnTo>
                  <a:pt x="11446" y="10925"/>
                </a:lnTo>
                <a:lnTo>
                  <a:pt x="11471" y="10950"/>
                </a:lnTo>
                <a:lnTo>
                  <a:pt x="11495" y="10974"/>
                </a:lnTo>
                <a:lnTo>
                  <a:pt x="11515" y="10995"/>
                </a:lnTo>
                <a:lnTo>
                  <a:pt x="11531" y="11015"/>
                </a:lnTo>
                <a:lnTo>
                  <a:pt x="11544" y="11029"/>
                </a:lnTo>
                <a:lnTo>
                  <a:pt x="11553" y="11039"/>
                </a:lnTo>
                <a:lnTo>
                  <a:pt x="11555" y="11043"/>
                </a:lnTo>
                <a:lnTo>
                  <a:pt x="11558" y="11046"/>
                </a:lnTo>
                <a:lnTo>
                  <a:pt x="11566" y="11056"/>
                </a:lnTo>
                <a:lnTo>
                  <a:pt x="11578" y="11071"/>
                </a:lnTo>
                <a:lnTo>
                  <a:pt x="11593" y="11091"/>
                </a:lnTo>
                <a:lnTo>
                  <a:pt x="11611" y="11115"/>
                </a:lnTo>
                <a:lnTo>
                  <a:pt x="11630" y="11142"/>
                </a:lnTo>
                <a:lnTo>
                  <a:pt x="11649" y="11173"/>
                </a:lnTo>
                <a:lnTo>
                  <a:pt x="11668" y="11203"/>
                </a:lnTo>
                <a:lnTo>
                  <a:pt x="11686" y="11235"/>
                </a:lnTo>
                <a:lnTo>
                  <a:pt x="11703" y="11267"/>
                </a:lnTo>
                <a:lnTo>
                  <a:pt x="11718" y="11296"/>
                </a:lnTo>
                <a:lnTo>
                  <a:pt x="11730" y="11323"/>
                </a:lnTo>
                <a:lnTo>
                  <a:pt x="11741" y="11345"/>
                </a:lnTo>
                <a:lnTo>
                  <a:pt x="11748" y="11364"/>
                </a:lnTo>
                <a:lnTo>
                  <a:pt x="11753" y="11376"/>
                </a:lnTo>
                <a:lnTo>
                  <a:pt x="11754" y="11379"/>
                </a:lnTo>
                <a:lnTo>
                  <a:pt x="11756" y="11383"/>
                </a:lnTo>
                <a:lnTo>
                  <a:pt x="11760" y="11395"/>
                </a:lnTo>
                <a:lnTo>
                  <a:pt x="11767" y="11413"/>
                </a:lnTo>
                <a:lnTo>
                  <a:pt x="11775" y="11436"/>
                </a:lnTo>
                <a:lnTo>
                  <a:pt x="11784" y="11464"/>
                </a:lnTo>
                <a:lnTo>
                  <a:pt x="11794" y="11497"/>
                </a:lnTo>
                <a:lnTo>
                  <a:pt x="11803" y="11530"/>
                </a:lnTo>
                <a:lnTo>
                  <a:pt x="11811" y="11566"/>
                </a:lnTo>
                <a:lnTo>
                  <a:pt x="11819" y="11601"/>
                </a:lnTo>
                <a:lnTo>
                  <a:pt x="11825" y="11637"/>
                </a:lnTo>
                <a:lnTo>
                  <a:pt x="11829" y="11669"/>
                </a:lnTo>
                <a:lnTo>
                  <a:pt x="11834" y="11699"/>
                </a:lnTo>
                <a:lnTo>
                  <a:pt x="11836" y="11724"/>
                </a:lnTo>
                <a:lnTo>
                  <a:pt x="11838" y="11744"/>
                </a:lnTo>
                <a:lnTo>
                  <a:pt x="11838" y="11756"/>
                </a:lnTo>
                <a:lnTo>
                  <a:pt x="11839" y="11760"/>
                </a:lnTo>
                <a:lnTo>
                  <a:pt x="11839" y="11764"/>
                </a:lnTo>
                <a:lnTo>
                  <a:pt x="11840" y="11777"/>
                </a:lnTo>
                <a:lnTo>
                  <a:pt x="11840" y="11797"/>
                </a:lnTo>
                <a:lnTo>
                  <a:pt x="11841" y="11822"/>
                </a:lnTo>
                <a:lnTo>
                  <a:pt x="11841" y="11843"/>
                </a:lnTo>
                <a:lnTo>
                  <a:pt x="11841" y="11867"/>
                </a:lnTo>
                <a:lnTo>
                  <a:pt x="11841" y="11891"/>
                </a:lnTo>
                <a:lnTo>
                  <a:pt x="11841" y="11917"/>
                </a:lnTo>
                <a:lnTo>
                  <a:pt x="11841" y="11943"/>
                </a:lnTo>
                <a:lnTo>
                  <a:pt x="11841" y="11970"/>
                </a:lnTo>
                <a:lnTo>
                  <a:pt x="11841" y="11998"/>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3280" y="17280"/>
                </a:lnTo>
                <a:lnTo>
                  <a:pt x="13280" y="16662"/>
                </a:lnTo>
                <a:lnTo>
                  <a:pt x="13280" y="16043"/>
                </a:lnTo>
                <a:lnTo>
                  <a:pt x="13280" y="15426"/>
                </a:lnTo>
                <a:lnTo>
                  <a:pt x="13280" y="14807"/>
                </a:lnTo>
                <a:lnTo>
                  <a:pt x="13280" y="14189"/>
                </a:lnTo>
                <a:lnTo>
                  <a:pt x="13280" y="13570"/>
                </a:lnTo>
                <a:lnTo>
                  <a:pt x="13280" y="12952"/>
                </a:lnTo>
                <a:lnTo>
                  <a:pt x="13280" y="12334"/>
                </a:lnTo>
                <a:lnTo>
                  <a:pt x="13280" y="12327"/>
                </a:lnTo>
                <a:lnTo>
                  <a:pt x="13280" y="12308"/>
                </a:lnTo>
                <a:lnTo>
                  <a:pt x="13280" y="12277"/>
                </a:lnTo>
                <a:lnTo>
                  <a:pt x="13280" y="12237"/>
                </a:lnTo>
                <a:lnTo>
                  <a:pt x="13280" y="12191"/>
                </a:lnTo>
                <a:lnTo>
                  <a:pt x="13280" y="12138"/>
                </a:lnTo>
                <a:lnTo>
                  <a:pt x="13280" y="12083"/>
                </a:lnTo>
                <a:lnTo>
                  <a:pt x="13280" y="12025"/>
                </a:lnTo>
                <a:lnTo>
                  <a:pt x="13280" y="11994"/>
                </a:lnTo>
                <a:lnTo>
                  <a:pt x="13280" y="11964"/>
                </a:lnTo>
                <a:lnTo>
                  <a:pt x="13280" y="11935"/>
                </a:lnTo>
                <a:lnTo>
                  <a:pt x="13280" y="11906"/>
                </a:lnTo>
                <a:lnTo>
                  <a:pt x="13280" y="11879"/>
                </a:lnTo>
                <a:lnTo>
                  <a:pt x="13280" y="11852"/>
                </a:lnTo>
                <a:lnTo>
                  <a:pt x="13280" y="11826"/>
                </a:lnTo>
                <a:lnTo>
                  <a:pt x="13280" y="11802"/>
                </a:lnTo>
                <a:close/>
              </a:path>
            </a:pathLst>
          </a:custGeom>
          <a:solidFill>
            <a:srgbClr val="46464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 name="Google Shape;6968;p153">
            <a:extLst>
              <a:ext uri="{FF2B5EF4-FFF2-40B4-BE49-F238E27FC236}">
                <a16:creationId xmlns:a16="http://schemas.microsoft.com/office/drawing/2014/main" xmlns="" id="{88C77E00-5F80-EF7E-9CD6-927B05FEC1B4}"/>
              </a:ext>
            </a:extLst>
          </p:cNvPr>
          <p:cNvSpPr/>
          <p:nvPr/>
        </p:nvSpPr>
        <p:spPr>
          <a:xfrm>
            <a:off x="23392417" y="13304509"/>
            <a:ext cx="73523"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 name="Google Shape;6969;p153">
            <a:extLst>
              <a:ext uri="{FF2B5EF4-FFF2-40B4-BE49-F238E27FC236}">
                <a16:creationId xmlns:a16="http://schemas.microsoft.com/office/drawing/2014/main" xmlns="" id="{C27EB6DF-C5EC-1B0A-D7B7-7B9C487181FA}"/>
              </a:ext>
            </a:extLst>
          </p:cNvPr>
          <p:cNvSpPr/>
          <p:nvPr/>
        </p:nvSpPr>
        <p:spPr>
          <a:xfrm>
            <a:off x="15022264" y="117801"/>
            <a:ext cx="121593" cy="341855"/>
          </a:xfrm>
          <a:custGeom>
            <a:avLst/>
            <a:gdLst/>
            <a:ahLst/>
            <a:cxnLst/>
            <a:rect l="l" t="t" r="r" b="b"/>
            <a:pathLst>
              <a:path w="168" h="432" extrusionOk="0">
                <a:moveTo>
                  <a:pt x="66" y="432"/>
                </a:moveTo>
                <a:lnTo>
                  <a:pt x="168" y="404"/>
                </a:lnTo>
                <a:lnTo>
                  <a:pt x="167" y="400"/>
                </a:lnTo>
                <a:lnTo>
                  <a:pt x="164" y="387"/>
                </a:lnTo>
                <a:lnTo>
                  <a:pt x="158" y="367"/>
                </a:lnTo>
                <a:lnTo>
                  <a:pt x="152" y="342"/>
                </a:lnTo>
                <a:lnTo>
                  <a:pt x="145" y="312"/>
                </a:lnTo>
                <a:lnTo>
                  <a:pt x="139" y="278"/>
                </a:lnTo>
                <a:lnTo>
                  <a:pt x="131" y="241"/>
                </a:lnTo>
                <a:lnTo>
                  <a:pt x="125" y="204"/>
                </a:lnTo>
                <a:lnTo>
                  <a:pt x="120" y="165"/>
                </a:lnTo>
                <a:lnTo>
                  <a:pt x="115" y="129"/>
                </a:lnTo>
                <a:lnTo>
                  <a:pt x="112" y="95"/>
                </a:lnTo>
                <a:lnTo>
                  <a:pt x="109" y="64"/>
                </a:lnTo>
                <a:lnTo>
                  <a:pt x="107" y="38"/>
                </a:lnTo>
                <a:lnTo>
                  <a:pt x="106" y="17"/>
                </a:lnTo>
                <a:lnTo>
                  <a:pt x="104" y="4"/>
                </a:lnTo>
                <a:lnTo>
                  <a:pt x="104" y="0"/>
                </a:lnTo>
                <a:lnTo>
                  <a:pt x="0" y="4"/>
                </a:lnTo>
                <a:lnTo>
                  <a:pt x="0" y="10"/>
                </a:lnTo>
                <a:lnTo>
                  <a:pt x="0" y="24"/>
                </a:lnTo>
                <a:lnTo>
                  <a:pt x="2" y="44"/>
                </a:lnTo>
                <a:lnTo>
                  <a:pt x="4" y="72"/>
                </a:lnTo>
                <a:lnTo>
                  <a:pt x="6" y="105"/>
                </a:lnTo>
                <a:lnTo>
                  <a:pt x="10" y="142"/>
                </a:lnTo>
                <a:lnTo>
                  <a:pt x="15" y="180"/>
                </a:lnTo>
                <a:lnTo>
                  <a:pt x="21" y="220"/>
                </a:lnTo>
                <a:lnTo>
                  <a:pt x="28" y="260"/>
                </a:lnTo>
                <a:lnTo>
                  <a:pt x="35" y="298"/>
                </a:lnTo>
                <a:lnTo>
                  <a:pt x="43" y="334"/>
                </a:lnTo>
                <a:lnTo>
                  <a:pt x="49" y="366"/>
                </a:lnTo>
                <a:lnTo>
                  <a:pt x="56" y="393"/>
                </a:lnTo>
                <a:lnTo>
                  <a:pt x="61" y="414"/>
                </a:lnTo>
                <a:lnTo>
                  <a:pt x="64" y="427"/>
                </a:lnTo>
                <a:lnTo>
                  <a:pt x="66" y="432"/>
                </a:lnTo>
                <a:lnTo>
                  <a:pt x="66" y="43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 name="Google Shape;6970;p153">
            <a:extLst>
              <a:ext uri="{FF2B5EF4-FFF2-40B4-BE49-F238E27FC236}">
                <a16:creationId xmlns:a16="http://schemas.microsoft.com/office/drawing/2014/main" xmlns="" id="{EB1D85D1-CA2D-5159-4877-D3477C293429}"/>
              </a:ext>
            </a:extLst>
          </p:cNvPr>
          <p:cNvSpPr/>
          <p:nvPr/>
        </p:nvSpPr>
        <p:spPr>
          <a:xfrm>
            <a:off x="15115578" y="583102"/>
            <a:ext cx="200771" cy="332360"/>
          </a:xfrm>
          <a:custGeom>
            <a:avLst/>
            <a:gdLst/>
            <a:ahLst/>
            <a:cxnLst/>
            <a:rect l="l" t="t" r="r" b="b"/>
            <a:pathLst>
              <a:path w="284" h="422" extrusionOk="0">
                <a:moveTo>
                  <a:pt x="88" y="235"/>
                </a:moveTo>
                <a:lnTo>
                  <a:pt x="106" y="271"/>
                </a:lnTo>
                <a:lnTo>
                  <a:pt x="125" y="304"/>
                </a:lnTo>
                <a:lnTo>
                  <a:pt x="144" y="337"/>
                </a:lnTo>
                <a:lnTo>
                  <a:pt x="160" y="365"/>
                </a:lnTo>
                <a:lnTo>
                  <a:pt x="175" y="388"/>
                </a:lnTo>
                <a:lnTo>
                  <a:pt x="186" y="406"/>
                </a:lnTo>
                <a:lnTo>
                  <a:pt x="194" y="418"/>
                </a:lnTo>
                <a:lnTo>
                  <a:pt x="196" y="422"/>
                </a:lnTo>
                <a:lnTo>
                  <a:pt x="284" y="365"/>
                </a:lnTo>
                <a:lnTo>
                  <a:pt x="282" y="360"/>
                </a:lnTo>
                <a:lnTo>
                  <a:pt x="275" y="349"/>
                </a:lnTo>
                <a:lnTo>
                  <a:pt x="264" y="332"/>
                </a:lnTo>
                <a:lnTo>
                  <a:pt x="251" y="310"/>
                </a:lnTo>
                <a:lnTo>
                  <a:pt x="235" y="284"/>
                </a:lnTo>
                <a:lnTo>
                  <a:pt x="217" y="253"/>
                </a:lnTo>
                <a:lnTo>
                  <a:pt x="200" y="221"/>
                </a:lnTo>
                <a:lnTo>
                  <a:pt x="182" y="186"/>
                </a:lnTo>
                <a:lnTo>
                  <a:pt x="164" y="153"/>
                </a:lnTo>
                <a:lnTo>
                  <a:pt x="149" y="119"/>
                </a:lnTo>
                <a:lnTo>
                  <a:pt x="135" y="87"/>
                </a:lnTo>
                <a:lnTo>
                  <a:pt x="122" y="59"/>
                </a:lnTo>
                <a:lnTo>
                  <a:pt x="113" y="34"/>
                </a:lnTo>
                <a:lnTo>
                  <a:pt x="105" y="16"/>
                </a:lnTo>
                <a:lnTo>
                  <a:pt x="101" y="4"/>
                </a:lnTo>
                <a:lnTo>
                  <a:pt x="98" y="0"/>
                </a:lnTo>
                <a:lnTo>
                  <a:pt x="0" y="36"/>
                </a:lnTo>
                <a:lnTo>
                  <a:pt x="2" y="42"/>
                </a:lnTo>
                <a:lnTo>
                  <a:pt x="7" y="55"/>
                </a:lnTo>
                <a:lnTo>
                  <a:pt x="15" y="74"/>
                </a:lnTo>
                <a:lnTo>
                  <a:pt x="25" y="100"/>
                </a:lnTo>
                <a:lnTo>
                  <a:pt x="38" y="130"/>
                </a:lnTo>
                <a:lnTo>
                  <a:pt x="53" y="163"/>
                </a:lnTo>
                <a:lnTo>
                  <a:pt x="70" y="198"/>
                </a:lnTo>
                <a:lnTo>
                  <a:pt x="88" y="23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 name="Google Shape;6971;p153">
            <a:extLst>
              <a:ext uri="{FF2B5EF4-FFF2-40B4-BE49-F238E27FC236}">
                <a16:creationId xmlns:a16="http://schemas.microsoft.com/office/drawing/2014/main" xmlns="" id="{3C0A33E0-A3BA-4928-CB2A-8EE6556BDB0A}"/>
              </a:ext>
            </a:extLst>
          </p:cNvPr>
          <p:cNvSpPr/>
          <p:nvPr/>
        </p:nvSpPr>
        <p:spPr>
          <a:xfrm>
            <a:off x="15336143" y="994593"/>
            <a:ext cx="262981" cy="294376"/>
          </a:xfrm>
          <a:custGeom>
            <a:avLst/>
            <a:gdLst/>
            <a:ahLst/>
            <a:cxnLst/>
            <a:rect l="l" t="t" r="r" b="b"/>
            <a:pathLst>
              <a:path w="371" h="373" extrusionOk="0">
                <a:moveTo>
                  <a:pt x="304" y="373"/>
                </a:moveTo>
                <a:lnTo>
                  <a:pt x="371" y="291"/>
                </a:lnTo>
                <a:lnTo>
                  <a:pt x="357" y="279"/>
                </a:lnTo>
                <a:lnTo>
                  <a:pt x="321" y="250"/>
                </a:lnTo>
                <a:lnTo>
                  <a:pt x="299" y="229"/>
                </a:lnTo>
                <a:lnTo>
                  <a:pt x="273" y="205"/>
                </a:lnTo>
                <a:lnTo>
                  <a:pt x="246" y="180"/>
                </a:lnTo>
                <a:lnTo>
                  <a:pt x="219" y="153"/>
                </a:lnTo>
                <a:lnTo>
                  <a:pt x="192" y="125"/>
                </a:lnTo>
                <a:lnTo>
                  <a:pt x="167" y="98"/>
                </a:lnTo>
                <a:lnTo>
                  <a:pt x="143" y="72"/>
                </a:lnTo>
                <a:lnTo>
                  <a:pt x="123" y="50"/>
                </a:lnTo>
                <a:lnTo>
                  <a:pt x="93" y="14"/>
                </a:lnTo>
                <a:lnTo>
                  <a:pt x="82" y="0"/>
                </a:lnTo>
                <a:lnTo>
                  <a:pt x="0" y="66"/>
                </a:lnTo>
                <a:lnTo>
                  <a:pt x="11" y="81"/>
                </a:lnTo>
                <a:lnTo>
                  <a:pt x="43" y="118"/>
                </a:lnTo>
                <a:lnTo>
                  <a:pt x="64" y="143"/>
                </a:lnTo>
                <a:lnTo>
                  <a:pt x="89" y="170"/>
                </a:lnTo>
                <a:lnTo>
                  <a:pt x="116" y="199"/>
                </a:lnTo>
                <a:lnTo>
                  <a:pt x="144" y="228"/>
                </a:lnTo>
                <a:lnTo>
                  <a:pt x="172" y="256"/>
                </a:lnTo>
                <a:lnTo>
                  <a:pt x="201" y="283"/>
                </a:lnTo>
                <a:lnTo>
                  <a:pt x="229" y="307"/>
                </a:lnTo>
                <a:lnTo>
                  <a:pt x="252" y="328"/>
                </a:lnTo>
                <a:lnTo>
                  <a:pt x="290" y="361"/>
                </a:lnTo>
                <a:lnTo>
                  <a:pt x="304" y="37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 name="Google Shape;6972;p153">
            <a:extLst>
              <a:ext uri="{FF2B5EF4-FFF2-40B4-BE49-F238E27FC236}">
                <a16:creationId xmlns:a16="http://schemas.microsoft.com/office/drawing/2014/main" xmlns="" id="{700F39A7-41E0-6C79-8498-8E14422E720D}"/>
              </a:ext>
            </a:extLst>
          </p:cNvPr>
          <p:cNvSpPr/>
          <p:nvPr/>
        </p:nvSpPr>
        <p:spPr>
          <a:xfrm>
            <a:off x="15666991" y="1311125"/>
            <a:ext cx="299743" cy="227903"/>
          </a:xfrm>
          <a:custGeom>
            <a:avLst/>
            <a:gdLst/>
            <a:ahLst/>
            <a:cxnLst/>
            <a:rect l="l" t="t" r="r" b="b"/>
            <a:pathLst>
              <a:path w="423" h="285" extrusionOk="0">
                <a:moveTo>
                  <a:pt x="385" y="285"/>
                </a:moveTo>
                <a:lnTo>
                  <a:pt x="423" y="187"/>
                </a:lnTo>
                <a:lnTo>
                  <a:pt x="418" y="185"/>
                </a:lnTo>
                <a:lnTo>
                  <a:pt x="406" y="180"/>
                </a:lnTo>
                <a:lnTo>
                  <a:pt x="387" y="173"/>
                </a:lnTo>
                <a:lnTo>
                  <a:pt x="363" y="163"/>
                </a:lnTo>
                <a:lnTo>
                  <a:pt x="335" y="150"/>
                </a:lnTo>
                <a:lnTo>
                  <a:pt x="303" y="136"/>
                </a:lnTo>
                <a:lnTo>
                  <a:pt x="269" y="120"/>
                </a:lnTo>
                <a:lnTo>
                  <a:pt x="236" y="103"/>
                </a:lnTo>
                <a:lnTo>
                  <a:pt x="201" y="85"/>
                </a:lnTo>
                <a:lnTo>
                  <a:pt x="169" y="67"/>
                </a:lnTo>
                <a:lnTo>
                  <a:pt x="140" y="50"/>
                </a:lnTo>
                <a:lnTo>
                  <a:pt x="113" y="33"/>
                </a:lnTo>
                <a:lnTo>
                  <a:pt x="90" y="19"/>
                </a:lnTo>
                <a:lnTo>
                  <a:pt x="74" y="9"/>
                </a:lnTo>
                <a:lnTo>
                  <a:pt x="62" y="2"/>
                </a:lnTo>
                <a:lnTo>
                  <a:pt x="59" y="0"/>
                </a:lnTo>
                <a:lnTo>
                  <a:pt x="0" y="87"/>
                </a:lnTo>
                <a:lnTo>
                  <a:pt x="5" y="91"/>
                </a:lnTo>
                <a:lnTo>
                  <a:pt x="16" y="98"/>
                </a:lnTo>
                <a:lnTo>
                  <a:pt x="34" y="109"/>
                </a:lnTo>
                <a:lnTo>
                  <a:pt x="57" y="124"/>
                </a:lnTo>
                <a:lnTo>
                  <a:pt x="86" y="140"/>
                </a:lnTo>
                <a:lnTo>
                  <a:pt x="117" y="159"/>
                </a:lnTo>
                <a:lnTo>
                  <a:pt x="151" y="178"/>
                </a:lnTo>
                <a:lnTo>
                  <a:pt x="187" y="197"/>
                </a:lnTo>
                <a:lnTo>
                  <a:pt x="223" y="215"/>
                </a:lnTo>
                <a:lnTo>
                  <a:pt x="258" y="232"/>
                </a:lnTo>
                <a:lnTo>
                  <a:pt x="292" y="246"/>
                </a:lnTo>
                <a:lnTo>
                  <a:pt x="322" y="259"/>
                </a:lnTo>
                <a:lnTo>
                  <a:pt x="347" y="270"/>
                </a:lnTo>
                <a:lnTo>
                  <a:pt x="367" y="279"/>
                </a:lnTo>
                <a:lnTo>
                  <a:pt x="380" y="283"/>
                </a:lnTo>
                <a:lnTo>
                  <a:pt x="385" y="28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Google Shape;6973;p153">
            <a:extLst>
              <a:ext uri="{FF2B5EF4-FFF2-40B4-BE49-F238E27FC236}">
                <a16:creationId xmlns:a16="http://schemas.microsoft.com/office/drawing/2014/main" xmlns="" id="{B15EA6CD-2FDD-AE55-A41B-917ACAF2303C}"/>
              </a:ext>
            </a:extLst>
          </p:cNvPr>
          <p:cNvSpPr/>
          <p:nvPr/>
        </p:nvSpPr>
        <p:spPr>
          <a:xfrm>
            <a:off x="16074188" y="1507375"/>
            <a:ext cx="305396" cy="136110"/>
          </a:xfrm>
          <a:custGeom>
            <a:avLst/>
            <a:gdLst/>
            <a:ahLst/>
            <a:cxnLst/>
            <a:rect l="l" t="t" r="r" b="b"/>
            <a:pathLst>
              <a:path w="432" h="171" extrusionOk="0">
                <a:moveTo>
                  <a:pt x="426" y="171"/>
                </a:moveTo>
                <a:lnTo>
                  <a:pt x="432" y="66"/>
                </a:lnTo>
                <a:lnTo>
                  <a:pt x="427" y="65"/>
                </a:lnTo>
                <a:lnTo>
                  <a:pt x="414" y="65"/>
                </a:lnTo>
                <a:lnTo>
                  <a:pt x="394" y="63"/>
                </a:lnTo>
                <a:lnTo>
                  <a:pt x="367" y="61"/>
                </a:lnTo>
                <a:lnTo>
                  <a:pt x="337" y="59"/>
                </a:lnTo>
                <a:lnTo>
                  <a:pt x="302" y="54"/>
                </a:lnTo>
                <a:lnTo>
                  <a:pt x="266" y="50"/>
                </a:lnTo>
                <a:lnTo>
                  <a:pt x="228" y="43"/>
                </a:lnTo>
                <a:lnTo>
                  <a:pt x="190" y="38"/>
                </a:lnTo>
                <a:lnTo>
                  <a:pt x="153" y="30"/>
                </a:lnTo>
                <a:lnTo>
                  <a:pt x="120" y="23"/>
                </a:lnTo>
                <a:lnTo>
                  <a:pt x="90" y="16"/>
                </a:lnTo>
                <a:lnTo>
                  <a:pt x="64" y="10"/>
                </a:lnTo>
                <a:lnTo>
                  <a:pt x="44" y="5"/>
                </a:lnTo>
                <a:lnTo>
                  <a:pt x="31" y="1"/>
                </a:lnTo>
                <a:lnTo>
                  <a:pt x="27" y="0"/>
                </a:lnTo>
                <a:lnTo>
                  <a:pt x="0" y="102"/>
                </a:lnTo>
                <a:lnTo>
                  <a:pt x="4" y="104"/>
                </a:lnTo>
                <a:lnTo>
                  <a:pt x="17" y="107"/>
                </a:lnTo>
                <a:lnTo>
                  <a:pt x="38" y="113"/>
                </a:lnTo>
                <a:lnTo>
                  <a:pt x="65" y="119"/>
                </a:lnTo>
                <a:lnTo>
                  <a:pt x="97" y="127"/>
                </a:lnTo>
                <a:lnTo>
                  <a:pt x="133" y="134"/>
                </a:lnTo>
                <a:lnTo>
                  <a:pt x="171" y="142"/>
                </a:lnTo>
                <a:lnTo>
                  <a:pt x="211" y="148"/>
                </a:lnTo>
                <a:lnTo>
                  <a:pt x="251" y="155"/>
                </a:lnTo>
                <a:lnTo>
                  <a:pt x="289" y="159"/>
                </a:lnTo>
                <a:lnTo>
                  <a:pt x="326" y="163"/>
                </a:lnTo>
                <a:lnTo>
                  <a:pt x="359" y="167"/>
                </a:lnTo>
                <a:lnTo>
                  <a:pt x="386" y="169"/>
                </a:lnTo>
                <a:lnTo>
                  <a:pt x="407" y="170"/>
                </a:lnTo>
                <a:lnTo>
                  <a:pt x="421" y="171"/>
                </a:lnTo>
                <a:lnTo>
                  <a:pt x="426" y="17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 name="Google Shape;6974;p153">
            <a:extLst>
              <a:ext uri="{FF2B5EF4-FFF2-40B4-BE49-F238E27FC236}">
                <a16:creationId xmlns:a16="http://schemas.microsoft.com/office/drawing/2014/main" xmlns="" id="{5A5908C7-DCC0-0E06-D181-F93F8C27F30F}"/>
              </a:ext>
            </a:extLst>
          </p:cNvPr>
          <p:cNvSpPr/>
          <p:nvPr/>
        </p:nvSpPr>
        <p:spPr>
          <a:xfrm>
            <a:off x="16515317" y="1564349"/>
            <a:ext cx="305396" cy="129779"/>
          </a:xfrm>
          <a:custGeom>
            <a:avLst/>
            <a:gdLst/>
            <a:ahLst/>
            <a:cxnLst/>
            <a:rect l="l" t="t" r="r" b="b"/>
            <a:pathLst>
              <a:path w="432" h="168" extrusionOk="0">
                <a:moveTo>
                  <a:pt x="405" y="168"/>
                </a:moveTo>
                <a:lnTo>
                  <a:pt x="432" y="65"/>
                </a:lnTo>
                <a:lnTo>
                  <a:pt x="427" y="64"/>
                </a:lnTo>
                <a:lnTo>
                  <a:pt x="414" y="61"/>
                </a:lnTo>
                <a:lnTo>
                  <a:pt x="393" y="55"/>
                </a:lnTo>
                <a:lnTo>
                  <a:pt x="366" y="49"/>
                </a:lnTo>
                <a:lnTo>
                  <a:pt x="334" y="43"/>
                </a:lnTo>
                <a:lnTo>
                  <a:pt x="298" y="35"/>
                </a:lnTo>
                <a:lnTo>
                  <a:pt x="259" y="28"/>
                </a:lnTo>
                <a:lnTo>
                  <a:pt x="221" y="22"/>
                </a:lnTo>
                <a:lnTo>
                  <a:pt x="181" y="16"/>
                </a:lnTo>
                <a:lnTo>
                  <a:pt x="142" y="11"/>
                </a:lnTo>
                <a:lnTo>
                  <a:pt x="105" y="8"/>
                </a:lnTo>
                <a:lnTo>
                  <a:pt x="73" y="5"/>
                </a:lnTo>
                <a:lnTo>
                  <a:pt x="44" y="3"/>
                </a:lnTo>
                <a:lnTo>
                  <a:pt x="23" y="1"/>
                </a:lnTo>
                <a:lnTo>
                  <a:pt x="10" y="0"/>
                </a:lnTo>
                <a:lnTo>
                  <a:pt x="5" y="0"/>
                </a:lnTo>
                <a:lnTo>
                  <a:pt x="0" y="106"/>
                </a:lnTo>
                <a:lnTo>
                  <a:pt x="5" y="106"/>
                </a:lnTo>
                <a:lnTo>
                  <a:pt x="17" y="107"/>
                </a:lnTo>
                <a:lnTo>
                  <a:pt x="38" y="108"/>
                </a:lnTo>
                <a:lnTo>
                  <a:pt x="64" y="109"/>
                </a:lnTo>
                <a:lnTo>
                  <a:pt x="95" y="113"/>
                </a:lnTo>
                <a:lnTo>
                  <a:pt x="130" y="116"/>
                </a:lnTo>
                <a:lnTo>
                  <a:pt x="167" y="120"/>
                </a:lnTo>
                <a:lnTo>
                  <a:pt x="204" y="126"/>
                </a:lnTo>
                <a:lnTo>
                  <a:pt x="242" y="132"/>
                </a:lnTo>
                <a:lnTo>
                  <a:pt x="279" y="139"/>
                </a:lnTo>
                <a:lnTo>
                  <a:pt x="312" y="146"/>
                </a:lnTo>
                <a:lnTo>
                  <a:pt x="343" y="153"/>
                </a:lnTo>
                <a:lnTo>
                  <a:pt x="369" y="158"/>
                </a:lnTo>
                <a:lnTo>
                  <a:pt x="388" y="163"/>
                </a:lnTo>
                <a:lnTo>
                  <a:pt x="401" y="167"/>
                </a:lnTo>
                <a:lnTo>
                  <a:pt x="405" y="16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 name="Google Shape;6975;p153">
            <a:extLst>
              <a:ext uri="{FF2B5EF4-FFF2-40B4-BE49-F238E27FC236}">
                <a16:creationId xmlns:a16="http://schemas.microsoft.com/office/drawing/2014/main" xmlns="" id="{D0FA7CEC-5329-A473-D687-94AB501E979B}"/>
              </a:ext>
            </a:extLst>
          </p:cNvPr>
          <p:cNvSpPr/>
          <p:nvPr/>
        </p:nvSpPr>
        <p:spPr>
          <a:xfrm>
            <a:off x="16930996" y="1662473"/>
            <a:ext cx="299743" cy="224739"/>
          </a:xfrm>
          <a:custGeom>
            <a:avLst/>
            <a:gdLst/>
            <a:ahLst/>
            <a:cxnLst/>
            <a:rect l="l" t="t" r="r" b="b"/>
            <a:pathLst>
              <a:path w="422" h="283" extrusionOk="0">
                <a:moveTo>
                  <a:pt x="365" y="283"/>
                </a:moveTo>
                <a:lnTo>
                  <a:pt x="422" y="194"/>
                </a:lnTo>
                <a:lnTo>
                  <a:pt x="418" y="191"/>
                </a:lnTo>
                <a:lnTo>
                  <a:pt x="407" y="184"/>
                </a:lnTo>
                <a:lnTo>
                  <a:pt x="389" y="173"/>
                </a:lnTo>
                <a:lnTo>
                  <a:pt x="365" y="159"/>
                </a:lnTo>
                <a:lnTo>
                  <a:pt x="337" y="142"/>
                </a:lnTo>
                <a:lnTo>
                  <a:pt x="304" y="124"/>
                </a:lnTo>
                <a:lnTo>
                  <a:pt x="271" y="106"/>
                </a:lnTo>
                <a:lnTo>
                  <a:pt x="234" y="86"/>
                </a:lnTo>
                <a:lnTo>
                  <a:pt x="199" y="69"/>
                </a:lnTo>
                <a:lnTo>
                  <a:pt x="163" y="53"/>
                </a:lnTo>
                <a:lnTo>
                  <a:pt x="129" y="38"/>
                </a:lnTo>
                <a:lnTo>
                  <a:pt x="99" y="25"/>
                </a:lnTo>
                <a:lnTo>
                  <a:pt x="73" y="15"/>
                </a:lnTo>
                <a:lnTo>
                  <a:pt x="54" y="6"/>
                </a:lnTo>
                <a:lnTo>
                  <a:pt x="41" y="2"/>
                </a:lnTo>
                <a:lnTo>
                  <a:pt x="37" y="0"/>
                </a:lnTo>
                <a:lnTo>
                  <a:pt x="0" y="99"/>
                </a:lnTo>
                <a:lnTo>
                  <a:pt x="4" y="100"/>
                </a:lnTo>
                <a:lnTo>
                  <a:pt x="16" y="105"/>
                </a:lnTo>
                <a:lnTo>
                  <a:pt x="34" y="112"/>
                </a:lnTo>
                <a:lnTo>
                  <a:pt x="59" y="122"/>
                </a:lnTo>
                <a:lnTo>
                  <a:pt x="87" y="135"/>
                </a:lnTo>
                <a:lnTo>
                  <a:pt x="120" y="149"/>
                </a:lnTo>
                <a:lnTo>
                  <a:pt x="153" y="164"/>
                </a:lnTo>
                <a:lnTo>
                  <a:pt x="187" y="181"/>
                </a:lnTo>
                <a:lnTo>
                  <a:pt x="221" y="198"/>
                </a:lnTo>
                <a:lnTo>
                  <a:pt x="254" y="216"/>
                </a:lnTo>
                <a:lnTo>
                  <a:pt x="284" y="233"/>
                </a:lnTo>
                <a:lnTo>
                  <a:pt x="311" y="249"/>
                </a:lnTo>
                <a:lnTo>
                  <a:pt x="332" y="262"/>
                </a:lnTo>
                <a:lnTo>
                  <a:pt x="350" y="273"/>
                </a:lnTo>
                <a:lnTo>
                  <a:pt x="362" y="281"/>
                </a:lnTo>
                <a:lnTo>
                  <a:pt x="365" y="28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 name="Google Shape;6976;p153">
            <a:extLst>
              <a:ext uri="{FF2B5EF4-FFF2-40B4-BE49-F238E27FC236}">
                <a16:creationId xmlns:a16="http://schemas.microsoft.com/office/drawing/2014/main" xmlns="" id="{424C74B0-F2B0-6A7D-33F3-211CD7D43A5D}"/>
              </a:ext>
            </a:extLst>
          </p:cNvPr>
          <p:cNvSpPr/>
          <p:nvPr/>
        </p:nvSpPr>
        <p:spPr>
          <a:xfrm>
            <a:off x="17298604" y="1909368"/>
            <a:ext cx="265808" cy="294376"/>
          </a:xfrm>
          <a:custGeom>
            <a:avLst/>
            <a:gdLst/>
            <a:ahLst/>
            <a:cxnLst/>
            <a:rect l="l" t="t" r="r" b="b"/>
            <a:pathLst>
              <a:path w="374" h="370" extrusionOk="0">
                <a:moveTo>
                  <a:pt x="228" y="144"/>
                </a:moveTo>
                <a:lnTo>
                  <a:pt x="199" y="115"/>
                </a:lnTo>
                <a:lnTo>
                  <a:pt x="170" y="88"/>
                </a:lnTo>
                <a:lnTo>
                  <a:pt x="143" y="65"/>
                </a:lnTo>
                <a:lnTo>
                  <a:pt x="118" y="43"/>
                </a:lnTo>
                <a:lnTo>
                  <a:pt x="98" y="25"/>
                </a:lnTo>
                <a:lnTo>
                  <a:pt x="80" y="12"/>
                </a:lnTo>
                <a:lnTo>
                  <a:pt x="71" y="3"/>
                </a:lnTo>
                <a:lnTo>
                  <a:pt x="66" y="0"/>
                </a:lnTo>
                <a:lnTo>
                  <a:pt x="0" y="82"/>
                </a:lnTo>
                <a:lnTo>
                  <a:pt x="14" y="94"/>
                </a:lnTo>
                <a:lnTo>
                  <a:pt x="50" y="123"/>
                </a:lnTo>
                <a:lnTo>
                  <a:pt x="74" y="144"/>
                </a:lnTo>
                <a:lnTo>
                  <a:pt x="100" y="166"/>
                </a:lnTo>
                <a:lnTo>
                  <a:pt x="127" y="192"/>
                </a:lnTo>
                <a:lnTo>
                  <a:pt x="154" y="218"/>
                </a:lnTo>
                <a:lnTo>
                  <a:pt x="181" y="245"/>
                </a:lnTo>
                <a:lnTo>
                  <a:pt x="207" y="272"/>
                </a:lnTo>
                <a:lnTo>
                  <a:pt x="230" y="298"/>
                </a:lnTo>
                <a:lnTo>
                  <a:pt x="251" y="321"/>
                </a:lnTo>
                <a:lnTo>
                  <a:pt x="281" y="356"/>
                </a:lnTo>
                <a:lnTo>
                  <a:pt x="292" y="370"/>
                </a:lnTo>
                <a:lnTo>
                  <a:pt x="374" y="303"/>
                </a:lnTo>
                <a:lnTo>
                  <a:pt x="362" y="289"/>
                </a:lnTo>
                <a:lnTo>
                  <a:pt x="330" y="252"/>
                </a:lnTo>
                <a:lnTo>
                  <a:pt x="308" y="227"/>
                </a:lnTo>
                <a:lnTo>
                  <a:pt x="283" y="201"/>
                </a:lnTo>
                <a:lnTo>
                  <a:pt x="256" y="172"/>
                </a:lnTo>
                <a:lnTo>
                  <a:pt x="228" y="14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 name="Google Shape;6977;p153">
            <a:extLst>
              <a:ext uri="{FF2B5EF4-FFF2-40B4-BE49-F238E27FC236}">
                <a16:creationId xmlns:a16="http://schemas.microsoft.com/office/drawing/2014/main" xmlns="" id="{4ECAD592-284E-DF71-FB6A-34B1E175A677}"/>
              </a:ext>
            </a:extLst>
          </p:cNvPr>
          <p:cNvSpPr/>
          <p:nvPr/>
        </p:nvSpPr>
        <p:spPr>
          <a:xfrm>
            <a:off x="17584207" y="2279711"/>
            <a:ext cx="203598" cy="332360"/>
          </a:xfrm>
          <a:custGeom>
            <a:avLst/>
            <a:gdLst/>
            <a:ahLst/>
            <a:cxnLst/>
            <a:rect l="l" t="t" r="r" b="b"/>
            <a:pathLst>
              <a:path w="288" h="423" extrusionOk="0">
                <a:moveTo>
                  <a:pt x="89" y="0"/>
                </a:moveTo>
                <a:lnTo>
                  <a:pt x="0" y="59"/>
                </a:lnTo>
                <a:lnTo>
                  <a:pt x="4" y="63"/>
                </a:lnTo>
                <a:lnTo>
                  <a:pt x="10" y="74"/>
                </a:lnTo>
                <a:lnTo>
                  <a:pt x="21" y="91"/>
                </a:lnTo>
                <a:lnTo>
                  <a:pt x="35" y="113"/>
                </a:lnTo>
                <a:lnTo>
                  <a:pt x="51" y="140"/>
                </a:lnTo>
                <a:lnTo>
                  <a:pt x="68" y="170"/>
                </a:lnTo>
                <a:lnTo>
                  <a:pt x="87" y="201"/>
                </a:lnTo>
                <a:lnTo>
                  <a:pt x="105" y="236"/>
                </a:lnTo>
                <a:lnTo>
                  <a:pt x="123" y="269"/>
                </a:lnTo>
                <a:lnTo>
                  <a:pt x="139" y="303"/>
                </a:lnTo>
                <a:lnTo>
                  <a:pt x="153" y="334"/>
                </a:lnTo>
                <a:lnTo>
                  <a:pt x="166" y="363"/>
                </a:lnTo>
                <a:lnTo>
                  <a:pt x="175" y="387"/>
                </a:lnTo>
                <a:lnTo>
                  <a:pt x="183" y="405"/>
                </a:lnTo>
                <a:lnTo>
                  <a:pt x="188" y="418"/>
                </a:lnTo>
                <a:lnTo>
                  <a:pt x="189" y="423"/>
                </a:lnTo>
                <a:lnTo>
                  <a:pt x="288" y="384"/>
                </a:lnTo>
                <a:lnTo>
                  <a:pt x="287" y="379"/>
                </a:lnTo>
                <a:lnTo>
                  <a:pt x="281" y="366"/>
                </a:lnTo>
                <a:lnTo>
                  <a:pt x="273" y="347"/>
                </a:lnTo>
                <a:lnTo>
                  <a:pt x="262" y="321"/>
                </a:lnTo>
                <a:lnTo>
                  <a:pt x="249" y="291"/>
                </a:lnTo>
                <a:lnTo>
                  <a:pt x="234" y="258"/>
                </a:lnTo>
                <a:lnTo>
                  <a:pt x="216" y="223"/>
                </a:lnTo>
                <a:lnTo>
                  <a:pt x="198" y="187"/>
                </a:lnTo>
                <a:lnTo>
                  <a:pt x="180" y="152"/>
                </a:lnTo>
                <a:lnTo>
                  <a:pt x="160" y="117"/>
                </a:lnTo>
                <a:lnTo>
                  <a:pt x="142" y="86"/>
                </a:lnTo>
                <a:lnTo>
                  <a:pt x="125" y="58"/>
                </a:lnTo>
                <a:lnTo>
                  <a:pt x="111" y="34"/>
                </a:lnTo>
                <a:lnTo>
                  <a:pt x="99" y="17"/>
                </a:lnTo>
                <a:lnTo>
                  <a:pt x="91" y="5"/>
                </a:lnTo>
                <a:lnTo>
                  <a:pt x="89"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 name="Google Shape;6978;p153">
            <a:extLst>
              <a:ext uri="{FF2B5EF4-FFF2-40B4-BE49-F238E27FC236}">
                <a16:creationId xmlns:a16="http://schemas.microsoft.com/office/drawing/2014/main" xmlns="" id="{8E06FC4D-F997-4805-C8F8-708941211C37}"/>
              </a:ext>
            </a:extLst>
          </p:cNvPr>
          <p:cNvSpPr/>
          <p:nvPr/>
        </p:nvSpPr>
        <p:spPr>
          <a:xfrm>
            <a:off x="17762357" y="2732351"/>
            <a:ext cx="121593" cy="345021"/>
          </a:xfrm>
          <a:custGeom>
            <a:avLst/>
            <a:gdLst/>
            <a:ahLst/>
            <a:cxnLst/>
            <a:rect l="l" t="t" r="r" b="b"/>
            <a:pathLst>
              <a:path w="173" h="433" extrusionOk="0">
                <a:moveTo>
                  <a:pt x="119" y="66"/>
                </a:moveTo>
                <a:lnTo>
                  <a:pt x="112" y="39"/>
                </a:lnTo>
                <a:lnTo>
                  <a:pt x="107" y="18"/>
                </a:lnTo>
                <a:lnTo>
                  <a:pt x="104" y="5"/>
                </a:lnTo>
                <a:lnTo>
                  <a:pt x="101" y="0"/>
                </a:lnTo>
                <a:lnTo>
                  <a:pt x="0" y="29"/>
                </a:lnTo>
                <a:lnTo>
                  <a:pt x="2" y="33"/>
                </a:lnTo>
                <a:lnTo>
                  <a:pt x="5" y="45"/>
                </a:lnTo>
                <a:lnTo>
                  <a:pt x="10" y="66"/>
                </a:lnTo>
                <a:lnTo>
                  <a:pt x="16" y="91"/>
                </a:lnTo>
                <a:lnTo>
                  <a:pt x="24" y="121"/>
                </a:lnTo>
                <a:lnTo>
                  <a:pt x="31" y="154"/>
                </a:lnTo>
                <a:lnTo>
                  <a:pt x="38" y="191"/>
                </a:lnTo>
                <a:lnTo>
                  <a:pt x="44" y="229"/>
                </a:lnTo>
                <a:lnTo>
                  <a:pt x="51" y="267"/>
                </a:lnTo>
                <a:lnTo>
                  <a:pt x="56" y="303"/>
                </a:lnTo>
                <a:lnTo>
                  <a:pt x="59" y="338"/>
                </a:lnTo>
                <a:lnTo>
                  <a:pt x="63" y="368"/>
                </a:lnTo>
                <a:lnTo>
                  <a:pt x="65" y="395"/>
                </a:lnTo>
                <a:lnTo>
                  <a:pt x="66" y="415"/>
                </a:lnTo>
                <a:lnTo>
                  <a:pt x="67" y="428"/>
                </a:lnTo>
                <a:lnTo>
                  <a:pt x="67" y="433"/>
                </a:lnTo>
                <a:lnTo>
                  <a:pt x="173" y="427"/>
                </a:lnTo>
                <a:lnTo>
                  <a:pt x="173" y="421"/>
                </a:lnTo>
                <a:lnTo>
                  <a:pt x="172" y="408"/>
                </a:lnTo>
                <a:lnTo>
                  <a:pt x="170" y="387"/>
                </a:lnTo>
                <a:lnTo>
                  <a:pt x="167" y="360"/>
                </a:lnTo>
                <a:lnTo>
                  <a:pt x="164" y="326"/>
                </a:lnTo>
                <a:lnTo>
                  <a:pt x="160" y="290"/>
                </a:lnTo>
                <a:lnTo>
                  <a:pt x="155" y="252"/>
                </a:lnTo>
                <a:lnTo>
                  <a:pt x="149" y="212"/>
                </a:lnTo>
                <a:lnTo>
                  <a:pt x="141" y="172"/>
                </a:lnTo>
                <a:lnTo>
                  <a:pt x="134" y="134"/>
                </a:lnTo>
                <a:lnTo>
                  <a:pt x="126" y="98"/>
                </a:lnTo>
                <a:lnTo>
                  <a:pt x="119" y="6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 name="Google Shape;6979;p153">
            <a:extLst>
              <a:ext uri="{FF2B5EF4-FFF2-40B4-BE49-F238E27FC236}">
                <a16:creationId xmlns:a16="http://schemas.microsoft.com/office/drawing/2014/main" xmlns="" id="{FD8B39CA-7437-60DF-3BA5-B4F97B11B39F}"/>
              </a:ext>
            </a:extLst>
          </p:cNvPr>
          <p:cNvSpPr/>
          <p:nvPr/>
        </p:nvSpPr>
        <p:spPr>
          <a:xfrm>
            <a:off x="17768012" y="3226141"/>
            <a:ext cx="115940" cy="341855"/>
          </a:xfrm>
          <a:custGeom>
            <a:avLst/>
            <a:gdLst/>
            <a:ahLst/>
            <a:cxnLst/>
            <a:rect l="l" t="t" r="r" b="b"/>
            <a:pathLst>
              <a:path w="165" h="431" extrusionOk="0">
                <a:moveTo>
                  <a:pt x="144" y="219"/>
                </a:moveTo>
                <a:lnTo>
                  <a:pt x="150" y="179"/>
                </a:lnTo>
                <a:lnTo>
                  <a:pt x="154" y="141"/>
                </a:lnTo>
                <a:lnTo>
                  <a:pt x="158" y="105"/>
                </a:lnTo>
                <a:lnTo>
                  <a:pt x="161" y="71"/>
                </a:lnTo>
                <a:lnTo>
                  <a:pt x="163" y="44"/>
                </a:lnTo>
                <a:lnTo>
                  <a:pt x="164" y="23"/>
                </a:lnTo>
                <a:lnTo>
                  <a:pt x="164" y="9"/>
                </a:lnTo>
                <a:lnTo>
                  <a:pt x="165" y="4"/>
                </a:lnTo>
                <a:lnTo>
                  <a:pt x="59" y="0"/>
                </a:lnTo>
                <a:lnTo>
                  <a:pt x="59" y="4"/>
                </a:lnTo>
                <a:lnTo>
                  <a:pt x="58" y="17"/>
                </a:lnTo>
                <a:lnTo>
                  <a:pt x="57" y="38"/>
                </a:lnTo>
                <a:lnTo>
                  <a:pt x="56" y="64"/>
                </a:lnTo>
                <a:lnTo>
                  <a:pt x="53" y="95"/>
                </a:lnTo>
                <a:lnTo>
                  <a:pt x="49" y="130"/>
                </a:lnTo>
                <a:lnTo>
                  <a:pt x="45" y="166"/>
                </a:lnTo>
                <a:lnTo>
                  <a:pt x="40" y="204"/>
                </a:lnTo>
                <a:lnTo>
                  <a:pt x="34" y="242"/>
                </a:lnTo>
                <a:lnTo>
                  <a:pt x="28" y="279"/>
                </a:lnTo>
                <a:lnTo>
                  <a:pt x="21" y="312"/>
                </a:lnTo>
                <a:lnTo>
                  <a:pt x="15" y="343"/>
                </a:lnTo>
                <a:lnTo>
                  <a:pt x="8" y="368"/>
                </a:lnTo>
                <a:lnTo>
                  <a:pt x="4" y="388"/>
                </a:lnTo>
                <a:lnTo>
                  <a:pt x="1" y="401"/>
                </a:lnTo>
                <a:lnTo>
                  <a:pt x="0" y="405"/>
                </a:lnTo>
                <a:lnTo>
                  <a:pt x="101" y="431"/>
                </a:lnTo>
                <a:lnTo>
                  <a:pt x="102" y="427"/>
                </a:lnTo>
                <a:lnTo>
                  <a:pt x="106" y="414"/>
                </a:lnTo>
                <a:lnTo>
                  <a:pt x="111" y="393"/>
                </a:lnTo>
                <a:lnTo>
                  <a:pt x="117" y="366"/>
                </a:lnTo>
                <a:lnTo>
                  <a:pt x="124" y="334"/>
                </a:lnTo>
                <a:lnTo>
                  <a:pt x="131" y="298"/>
                </a:lnTo>
                <a:lnTo>
                  <a:pt x="138" y="259"/>
                </a:lnTo>
                <a:lnTo>
                  <a:pt x="144" y="21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 name="Google Shape;6980;p153">
            <a:extLst>
              <a:ext uri="{FF2B5EF4-FFF2-40B4-BE49-F238E27FC236}">
                <a16:creationId xmlns:a16="http://schemas.microsoft.com/office/drawing/2014/main" xmlns="" id="{1308E592-E295-D1AA-10A1-8F980E725066}"/>
              </a:ext>
            </a:extLst>
          </p:cNvPr>
          <p:cNvSpPr/>
          <p:nvPr/>
        </p:nvSpPr>
        <p:spPr>
          <a:xfrm>
            <a:off x="17598347" y="3691442"/>
            <a:ext cx="197943" cy="335524"/>
          </a:xfrm>
          <a:custGeom>
            <a:avLst/>
            <a:gdLst/>
            <a:ahLst/>
            <a:cxnLst/>
            <a:rect l="l" t="t" r="r" b="b"/>
            <a:pathLst>
              <a:path w="281" h="423" extrusionOk="0">
                <a:moveTo>
                  <a:pt x="159" y="59"/>
                </a:moveTo>
                <a:lnTo>
                  <a:pt x="147" y="88"/>
                </a:lnTo>
                <a:lnTo>
                  <a:pt x="133" y="120"/>
                </a:lnTo>
                <a:lnTo>
                  <a:pt x="118" y="153"/>
                </a:lnTo>
                <a:lnTo>
                  <a:pt x="100" y="188"/>
                </a:lnTo>
                <a:lnTo>
                  <a:pt x="83" y="222"/>
                </a:lnTo>
                <a:lnTo>
                  <a:pt x="66" y="255"/>
                </a:lnTo>
                <a:lnTo>
                  <a:pt x="48" y="285"/>
                </a:lnTo>
                <a:lnTo>
                  <a:pt x="33" y="312"/>
                </a:lnTo>
                <a:lnTo>
                  <a:pt x="19" y="334"/>
                </a:lnTo>
                <a:lnTo>
                  <a:pt x="10" y="352"/>
                </a:lnTo>
                <a:lnTo>
                  <a:pt x="2" y="363"/>
                </a:lnTo>
                <a:lnTo>
                  <a:pt x="0" y="366"/>
                </a:lnTo>
                <a:lnTo>
                  <a:pt x="88" y="423"/>
                </a:lnTo>
                <a:lnTo>
                  <a:pt x="92" y="419"/>
                </a:lnTo>
                <a:lnTo>
                  <a:pt x="98" y="407"/>
                </a:lnTo>
                <a:lnTo>
                  <a:pt x="110" y="390"/>
                </a:lnTo>
                <a:lnTo>
                  <a:pt x="124" y="366"/>
                </a:lnTo>
                <a:lnTo>
                  <a:pt x="140" y="337"/>
                </a:lnTo>
                <a:lnTo>
                  <a:pt x="159" y="305"/>
                </a:lnTo>
                <a:lnTo>
                  <a:pt x="177" y="271"/>
                </a:lnTo>
                <a:lnTo>
                  <a:pt x="195" y="235"/>
                </a:lnTo>
                <a:lnTo>
                  <a:pt x="213" y="198"/>
                </a:lnTo>
                <a:lnTo>
                  <a:pt x="229" y="163"/>
                </a:lnTo>
                <a:lnTo>
                  <a:pt x="244" y="129"/>
                </a:lnTo>
                <a:lnTo>
                  <a:pt x="257" y="99"/>
                </a:lnTo>
                <a:lnTo>
                  <a:pt x="267" y="74"/>
                </a:lnTo>
                <a:lnTo>
                  <a:pt x="274" y="54"/>
                </a:lnTo>
                <a:lnTo>
                  <a:pt x="280" y="41"/>
                </a:lnTo>
                <a:lnTo>
                  <a:pt x="281" y="36"/>
                </a:lnTo>
                <a:lnTo>
                  <a:pt x="182" y="0"/>
                </a:lnTo>
                <a:lnTo>
                  <a:pt x="180" y="4"/>
                </a:lnTo>
                <a:lnTo>
                  <a:pt x="176" y="16"/>
                </a:lnTo>
                <a:lnTo>
                  <a:pt x="168" y="35"/>
                </a:lnTo>
                <a:lnTo>
                  <a:pt x="159" y="5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 name="Google Shape;6981;p153">
            <a:extLst>
              <a:ext uri="{FF2B5EF4-FFF2-40B4-BE49-F238E27FC236}">
                <a16:creationId xmlns:a16="http://schemas.microsoft.com/office/drawing/2014/main" xmlns="" id="{8EAA6023-6DC2-A003-F844-B017E1EB6FA4}"/>
              </a:ext>
            </a:extLst>
          </p:cNvPr>
          <p:cNvSpPr/>
          <p:nvPr/>
        </p:nvSpPr>
        <p:spPr>
          <a:xfrm>
            <a:off x="17318401" y="4106098"/>
            <a:ext cx="260153" cy="294376"/>
          </a:xfrm>
          <a:custGeom>
            <a:avLst/>
            <a:gdLst/>
            <a:ahLst/>
            <a:cxnLst/>
            <a:rect l="l" t="t" r="r" b="b"/>
            <a:pathLst>
              <a:path w="370" h="374" extrusionOk="0">
                <a:moveTo>
                  <a:pt x="0" y="293"/>
                </a:moveTo>
                <a:lnTo>
                  <a:pt x="67" y="374"/>
                </a:lnTo>
                <a:lnTo>
                  <a:pt x="81" y="362"/>
                </a:lnTo>
                <a:lnTo>
                  <a:pt x="119" y="331"/>
                </a:lnTo>
                <a:lnTo>
                  <a:pt x="143" y="308"/>
                </a:lnTo>
                <a:lnTo>
                  <a:pt x="170" y="283"/>
                </a:lnTo>
                <a:lnTo>
                  <a:pt x="198" y="256"/>
                </a:lnTo>
                <a:lnTo>
                  <a:pt x="227" y="228"/>
                </a:lnTo>
                <a:lnTo>
                  <a:pt x="254" y="199"/>
                </a:lnTo>
                <a:lnTo>
                  <a:pt x="281" y="170"/>
                </a:lnTo>
                <a:lnTo>
                  <a:pt x="305" y="143"/>
                </a:lnTo>
                <a:lnTo>
                  <a:pt x="327" y="118"/>
                </a:lnTo>
                <a:lnTo>
                  <a:pt x="344" y="97"/>
                </a:lnTo>
                <a:lnTo>
                  <a:pt x="358" y="80"/>
                </a:lnTo>
                <a:lnTo>
                  <a:pt x="367" y="70"/>
                </a:lnTo>
                <a:lnTo>
                  <a:pt x="370" y="65"/>
                </a:lnTo>
                <a:lnTo>
                  <a:pt x="287" y="0"/>
                </a:lnTo>
                <a:lnTo>
                  <a:pt x="276" y="14"/>
                </a:lnTo>
                <a:lnTo>
                  <a:pt x="246" y="50"/>
                </a:lnTo>
                <a:lnTo>
                  <a:pt x="226" y="74"/>
                </a:lnTo>
                <a:lnTo>
                  <a:pt x="202" y="100"/>
                </a:lnTo>
                <a:lnTo>
                  <a:pt x="178" y="127"/>
                </a:lnTo>
                <a:lnTo>
                  <a:pt x="152" y="154"/>
                </a:lnTo>
                <a:lnTo>
                  <a:pt x="125" y="182"/>
                </a:lnTo>
                <a:lnTo>
                  <a:pt x="98" y="207"/>
                </a:lnTo>
                <a:lnTo>
                  <a:pt x="72" y="230"/>
                </a:lnTo>
                <a:lnTo>
                  <a:pt x="49" y="251"/>
                </a:lnTo>
                <a:lnTo>
                  <a:pt x="13" y="281"/>
                </a:lnTo>
                <a:lnTo>
                  <a:pt x="0" y="29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 name="Google Shape;6982;p153">
            <a:extLst>
              <a:ext uri="{FF2B5EF4-FFF2-40B4-BE49-F238E27FC236}">
                <a16:creationId xmlns:a16="http://schemas.microsoft.com/office/drawing/2014/main" xmlns="" id="{18EB850B-1F2A-FCDC-3069-DA54B2839256}"/>
              </a:ext>
            </a:extLst>
          </p:cNvPr>
          <p:cNvSpPr/>
          <p:nvPr/>
        </p:nvSpPr>
        <p:spPr>
          <a:xfrm>
            <a:off x="16953618" y="4428961"/>
            <a:ext cx="296914" cy="227903"/>
          </a:xfrm>
          <a:custGeom>
            <a:avLst/>
            <a:gdLst/>
            <a:ahLst/>
            <a:cxnLst/>
            <a:rect l="l" t="t" r="r" b="b"/>
            <a:pathLst>
              <a:path w="421" h="288" extrusionOk="0">
                <a:moveTo>
                  <a:pt x="187" y="104"/>
                </a:moveTo>
                <a:lnTo>
                  <a:pt x="152" y="122"/>
                </a:lnTo>
                <a:lnTo>
                  <a:pt x="119" y="138"/>
                </a:lnTo>
                <a:lnTo>
                  <a:pt x="88" y="153"/>
                </a:lnTo>
                <a:lnTo>
                  <a:pt x="60" y="165"/>
                </a:lnTo>
                <a:lnTo>
                  <a:pt x="36" y="176"/>
                </a:lnTo>
                <a:lnTo>
                  <a:pt x="16" y="183"/>
                </a:lnTo>
                <a:lnTo>
                  <a:pt x="4" y="189"/>
                </a:lnTo>
                <a:lnTo>
                  <a:pt x="0" y="190"/>
                </a:lnTo>
                <a:lnTo>
                  <a:pt x="39" y="288"/>
                </a:lnTo>
                <a:lnTo>
                  <a:pt x="43" y="287"/>
                </a:lnTo>
                <a:lnTo>
                  <a:pt x="56" y="281"/>
                </a:lnTo>
                <a:lnTo>
                  <a:pt x="76" y="273"/>
                </a:lnTo>
                <a:lnTo>
                  <a:pt x="102" y="262"/>
                </a:lnTo>
                <a:lnTo>
                  <a:pt x="132" y="249"/>
                </a:lnTo>
                <a:lnTo>
                  <a:pt x="164" y="234"/>
                </a:lnTo>
                <a:lnTo>
                  <a:pt x="200" y="217"/>
                </a:lnTo>
                <a:lnTo>
                  <a:pt x="236" y="198"/>
                </a:lnTo>
                <a:lnTo>
                  <a:pt x="271" y="179"/>
                </a:lnTo>
                <a:lnTo>
                  <a:pt x="306" y="159"/>
                </a:lnTo>
                <a:lnTo>
                  <a:pt x="337" y="141"/>
                </a:lnTo>
                <a:lnTo>
                  <a:pt x="365" y="124"/>
                </a:lnTo>
                <a:lnTo>
                  <a:pt x="388" y="109"/>
                </a:lnTo>
                <a:lnTo>
                  <a:pt x="406" y="98"/>
                </a:lnTo>
                <a:lnTo>
                  <a:pt x="417" y="90"/>
                </a:lnTo>
                <a:lnTo>
                  <a:pt x="421" y="87"/>
                </a:lnTo>
                <a:lnTo>
                  <a:pt x="363" y="0"/>
                </a:lnTo>
                <a:lnTo>
                  <a:pt x="359" y="2"/>
                </a:lnTo>
                <a:lnTo>
                  <a:pt x="348" y="9"/>
                </a:lnTo>
                <a:lnTo>
                  <a:pt x="331" y="20"/>
                </a:lnTo>
                <a:lnTo>
                  <a:pt x="309" y="34"/>
                </a:lnTo>
                <a:lnTo>
                  <a:pt x="282" y="50"/>
                </a:lnTo>
                <a:lnTo>
                  <a:pt x="253" y="68"/>
                </a:lnTo>
                <a:lnTo>
                  <a:pt x="220" y="86"/>
                </a:lnTo>
                <a:lnTo>
                  <a:pt x="187" y="10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 name="Google Shape;6983;p153">
            <a:extLst>
              <a:ext uri="{FF2B5EF4-FFF2-40B4-BE49-F238E27FC236}">
                <a16:creationId xmlns:a16="http://schemas.microsoft.com/office/drawing/2014/main" xmlns="" id="{448885E8-14D5-73B6-5058-54A58F063042}"/>
              </a:ext>
            </a:extLst>
          </p:cNvPr>
          <p:cNvSpPr/>
          <p:nvPr/>
        </p:nvSpPr>
        <p:spPr>
          <a:xfrm>
            <a:off x="16540766" y="4628377"/>
            <a:ext cx="305396" cy="136110"/>
          </a:xfrm>
          <a:custGeom>
            <a:avLst/>
            <a:gdLst/>
            <a:ahLst/>
            <a:cxnLst/>
            <a:rect l="l" t="t" r="r" b="b"/>
            <a:pathLst>
              <a:path w="432" h="174" extrusionOk="0">
                <a:moveTo>
                  <a:pt x="0" y="69"/>
                </a:moveTo>
                <a:lnTo>
                  <a:pt x="6" y="174"/>
                </a:lnTo>
                <a:lnTo>
                  <a:pt x="11" y="174"/>
                </a:lnTo>
                <a:lnTo>
                  <a:pt x="25" y="173"/>
                </a:lnTo>
                <a:lnTo>
                  <a:pt x="46" y="172"/>
                </a:lnTo>
                <a:lnTo>
                  <a:pt x="73" y="169"/>
                </a:lnTo>
                <a:lnTo>
                  <a:pt x="106" y="165"/>
                </a:lnTo>
                <a:lnTo>
                  <a:pt x="142" y="161"/>
                </a:lnTo>
                <a:lnTo>
                  <a:pt x="181" y="156"/>
                </a:lnTo>
                <a:lnTo>
                  <a:pt x="221" y="149"/>
                </a:lnTo>
                <a:lnTo>
                  <a:pt x="261" y="143"/>
                </a:lnTo>
                <a:lnTo>
                  <a:pt x="299" y="135"/>
                </a:lnTo>
                <a:lnTo>
                  <a:pt x="335" y="127"/>
                </a:lnTo>
                <a:lnTo>
                  <a:pt x="367" y="119"/>
                </a:lnTo>
                <a:lnTo>
                  <a:pt x="393" y="113"/>
                </a:lnTo>
                <a:lnTo>
                  <a:pt x="413" y="107"/>
                </a:lnTo>
                <a:lnTo>
                  <a:pt x="428" y="103"/>
                </a:lnTo>
                <a:lnTo>
                  <a:pt x="432" y="102"/>
                </a:lnTo>
                <a:lnTo>
                  <a:pt x="403" y="0"/>
                </a:lnTo>
                <a:lnTo>
                  <a:pt x="398" y="1"/>
                </a:lnTo>
                <a:lnTo>
                  <a:pt x="386" y="6"/>
                </a:lnTo>
                <a:lnTo>
                  <a:pt x="367" y="10"/>
                </a:lnTo>
                <a:lnTo>
                  <a:pt x="341" y="16"/>
                </a:lnTo>
                <a:lnTo>
                  <a:pt x="311" y="24"/>
                </a:lnTo>
                <a:lnTo>
                  <a:pt x="277" y="32"/>
                </a:lnTo>
                <a:lnTo>
                  <a:pt x="241" y="39"/>
                </a:lnTo>
                <a:lnTo>
                  <a:pt x="203" y="46"/>
                </a:lnTo>
                <a:lnTo>
                  <a:pt x="165" y="52"/>
                </a:lnTo>
                <a:lnTo>
                  <a:pt x="128" y="56"/>
                </a:lnTo>
                <a:lnTo>
                  <a:pt x="95" y="61"/>
                </a:lnTo>
                <a:lnTo>
                  <a:pt x="64" y="64"/>
                </a:lnTo>
                <a:lnTo>
                  <a:pt x="38" y="66"/>
                </a:lnTo>
                <a:lnTo>
                  <a:pt x="17" y="68"/>
                </a:lnTo>
                <a:lnTo>
                  <a:pt x="4" y="69"/>
                </a:lnTo>
                <a:lnTo>
                  <a:pt x="0" y="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 name="Google Shape;6984;p153">
            <a:extLst>
              <a:ext uri="{FF2B5EF4-FFF2-40B4-BE49-F238E27FC236}">
                <a16:creationId xmlns:a16="http://schemas.microsoft.com/office/drawing/2014/main" xmlns="" id="{D93DD103-0AA2-3476-F976-C09CCF577AD3}"/>
              </a:ext>
            </a:extLst>
          </p:cNvPr>
          <p:cNvSpPr/>
          <p:nvPr/>
        </p:nvSpPr>
        <p:spPr>
          <a:xfrm>
            <a:off x="16099636" y="4685353"/>
            <a:ext cx="305396" cy="129779"/>
          </a:xfrm>
          <a:custGeom>
            <a:avLst/>
            <a:gdLst/>
            <a:ahLst/>
            <a:cxnLst/>
            <a:rect l="l" t="t" r="r" b="b"/>
            <a:pathLst>
              <a:path w="431" h="163" extrusionOk="0">
                <a:moveTo>
                  <a:pt x="65" y="45"/>
                </a:moveTo>
                <a:lnTo>
                  <a:pt x="38" y="52"/>
                </a:lnTo>
                <a:lnTo>
                  <a:pt x="18" y="56"/>
                </a:lnTo>
                <a:lnTo>
                  <a:pt x="4" y="59"/>
                </a:lnTo>
                <a:lnTo>
                  <a:pt x="0" y="60"/>
                </a:lnTo>
                <a:lnTo>
                  <a:pt x="25" y="163"/>
                </a:lnTo>
                <a:lnTo>
                  <a:pt x="30" y="162"/>
                </a:lnTo>
                <a:lnTo>
                  <a:pt x="43" y="158"/>
                </a:lnTo>
                <a:lnTo>
                  <a:pt x="62" y="154"/>
                </a:lnTo>
                <a:lnTo>
                  <a:pt x="88" y="148"/>
                </a:lnTo>
                <a:lnTo>
                  <a:pt x="118" y="142"/>
                </a:lnTo>
                <a:lnTo>
                  <a:pt x="153" y="135"/>
                </a:lnTo>
                <a:lnTo>
                  <a:pt x="189" y="128"/>
                </a:lnTo>
                <a:lnTo>
                  <a:pt x="226" y="123"/>
                </a:lnTo>
                <a:lnTo>
                  <a:pt x="264" y="117"/>
                </a:lnTo>
                <a:lnTo>
                  <a:pt x="302" y="114"/>
                </a:lnTo>
                <a:lnTo>
                  <a:pt x="335" y="111"/>
                </a:lnTo>
                <a:lnTo>
                  <a:pt x="367" y="109"/>
                </a:lnTo>
                <a:lnTo>
                  <a:pt x="393" y="107"/>
                </a:lnTo>
                <a:lnTo>
                  <a:pt x="413" y="106"/>
                </a:lnTo>
                <a:lnTo>
                  <a:pt x="426" y="106"/>
                </a:lnTo>
                <a:lnTo>
                  <a:pt x="431" y="104"/>
                </a:lnTo>
                <a:lnTo>
                  <a:pt x="427" y="0"/>
                </a:lnTo>
                <a:lnTo>
                  <a:pt x="422" y="0"/>
                </a:lnTo>
                <a:lnTo>
                  <a:pt x="409" y="0"/>
                </a:lnTo>
                <a:lnTo>
                  <a:pt x="387" y="1"/>
                </a:lnTo>
                <a:lnTo>
                  <a:pt x="359" y="3"/>
                </a:lnTo>
                <a:lnTo>
                  <a:pt x="327" y="5"/>
                </a:lnTo>
                <a:lnTo>
                  <a:pt x="291" y="8"/>
                </a:lnTo>
                <a:lnTo>
                  <a:pt x="252" y="13"/>
                </a:lnTo>
                <a:lnTo>
                  <a:pt x="212" y="18"/>
                </a:lnTo>
                <a:lnTo>
                  <a:pt x="172" y="25"/>
                </a:lnTo>
                <a:lnTo>
                  <a:pt x="133" y="31"/>
                </a:lnTo>
                <a:lnTo>
                  <a:pt x="98" y="39"/>
                </a:lnTo>
                <a:lnTo>
                  <a:pt x="65" y="4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 name="Google Shape;6985;p153">
            <a:extLst>
              <a:ext uri="{FF2B5EF4-FFF2-40B4-BE49-F238E27FC236}">
                <a16:creationId xmlns:a16="http://schemas.microsoft.com/office/drawing/2014/main" xmlns="" id="{B8666390-1C97-8C13-FC92-BE1933E4122B}"/>
              </a:ext>
            </a:extLst>
          </p:cNvPr>
          <p:cNvSpPr/>
          <p:nvPr/>
        </p:nvSpPr>
        <p:spPr>
          <a:xfrm>
            <a:off x="15689613" y="4780313"/>
            <a:ext cx="299743" cy="221572"/>
          </a:xfrm>
          <a:custGeom>
            <a:avLst/>
            <a:gdLst/>
            <a:ahLst/>
            <a:cxnLst/>
            <a:rect l="l" t="t" r="r" b="b"/>
            <a:pathLst>
              <a:path w="425" h="279" extrusionOk="0">
                <a:moveTo>
                  <a:pt x="0" y="190"/>
                </a:moveTo>
                <a:lnTo>
                  <a:pt x="58" y="279"/>
                </a:lnTo>
                <a:lnTo>
                  <a:pt x="61" y="276"/>
                </a:lnTo>
                <a:lnTo>
                  <a:pt x="73" y="270"/>
                </a:lnTo>
                <a:lnTo>
                  <a:pt x="90" y="259"/>
                </a:lnTo>
                <a:lnTo>
                  <a:pt x="112" y="246"/>
                </a:lnTo>
                <a:lnTo>
                  <a:pt x="139" y="230"/>
                </a:lnTo>
                <a:lnTo>
                  <a:pt x="169" y="214"/>
                </a:lnTo>
                <a:lnTo>
                  <a:pt x="202" y="196"/>
                </a:lnTo>
                <a:lnTo>
                  <a:pt x="236" y="179"/>
                </a:lnTo>
                <a:lnTo>
                  <a:pt x="270" y="162"/>
                </a:lnTo>
                <a:lnTo>
                  <a:pt x="304" y="147"/>
                </a:lnTo>
                <a:lnTo>
                  <a:pt x="336" y="134"/>
                </a:lnTo>
                <a:lnTo>
                  <a:pt x="364" y="122"/>
                </a:lnTo>
                <a:lnTo>
                  <a:pt x="389" y="112"/>
                </a:lnTo>
                <a:lnTo>
                  <a:pt x="408" y="104"/>
                </a:lnTo>
                <a:lnTo>
                  <a:pt x="421" y="100"/>
                </a:lnTo>
                <a:lnTo>
                  <a:pt x="425" y="98"/>
                </a:lnTo>
                <a:lnTo>
                  <a:pt x="388" y="0"/>
                </a:lnTo>
                <a:lnTo>
                  <a:pt x="384" y="1"/>
                </a:lnTo>
                <a:lnTo>
                  <a:pt x="371" y="6"/>
                </a:lnTo>
                <a:lnTo>
                  <a:pt x="351" y="14"/>
                </a:lnTo>
                <a:lnTo>
                  <a:pt x="326" y="23"/>
                </a:lnTo>
                <a:lnTo>
                  <a:pt x="295" y="36"/>
                </a:lnTo>
                <a:lnTo>
                  <a:pt x="262" y="50"/>
                </a:lnTo>
                <a:lnTo>
                  <a:pt x="226" y="67"/>
                </a:lnTo>
                <a:lnTo>
                  <a:pt x="189" y="84"/>
                </a:lnTo>
                <a:lnTo>
                  <a:pt x="154" y="102"/>
                </a:lnTo>
                <a:lnTo>
                  <a:pt x="119" y="121"/>
                </a:lnTo>
                <a:lnTo>
                  <a:pt x="87" y="138"/>
                </a:lnTo>
                <a:lnTo>
                  <a:pt x="59" y="155"/>
                </a:lnTo>
                <a:lnTo>
                  <a:pt x="35" y="169"/>
                </a:lnTo>
                <a:lnTo>
                  <a:pt x="17" y="180"/>
                </a:lnTo>
                <a:lnTo>
                  <a:pt x="5" y="188"/>
                </a:lnTo>
                <a:lnTo>
                  <a:pt x="0"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 name="Google Shape;6986;p153">
            <a:extLst>
              <a:ext uri="{FF2B5EF4-FFF2-40B4-BE49-F238E27FC236}">
                <a16:creationId xmlns:a16="http://schemas.microsoft.com/office/drawing/2014/main" xmlns="" id="{EBD67771-899B-6FD2-0463-967531D1388D}"/>
              </a:ext>
            </a:extLst>
          </p:cNvPr>
          <p:cNvSpPr/>
          <p:nvPr/>
        </p:nvSpPr>
        <p:spPr>
          <a:xfrm>
            <a:off x="15353109" y="5024039"/>
            <a:ext cx="265808" cy="291209"/>
          </a:xfrm>
          <a:custGeom>
            <a:avLst/>
            <a:gdLst/>
            <a:ahLst/>
            <a:cxnLst/>
            <a:rect l="l" t="t" r="r" b="b"/>
            <a:pathLst>
              <a:path w="376" h="369" extrusionOk="0">
                <a:moveTo>
                  <a:pt x="311" y="0"/>
                </a:moveTo>
                <a:lnTo>
                  <a:pt x="307" y="4"/>
                </a:lnTo>
                <a:lnTo>
                  <a:pt x="296" y="11"/>
                </a:lnTo>
                <a:lnTo>
                  <a:pt x="280" y="25"/>
                </a:lnTo>
                <a:lnTo>
                  <a:pt x="258" y="43"/>
                </a:lnTo>
                <a:lnTo>
                  <a:pt x="234" y="64"/>
                </a:lnTo>
                <a:lnTo>
                  <a:pt x="205" y="88"/>
                </a:lnTo>
                <a:lnTo>
                  <a:pt x="177" y="115"/>
                </a:lnTo>
                <a:lnTo>
                  <a:pt x="148" y="142"/>
                </a:lnTo>
                <a:lnTo>
                  <a:pt x="119" y="171"/>
                </a:lnTo>
                <a:lnTo>
                  <a:pt x="92" y="198"/>
                </a:lnTo>
                <a:lnTo>
                  <a:pt x="67" y="225"/>
                </a:lnTo>
                <a:lnTo>
                  <a:pt x="44" y="250"/>
                </a:lnTo>
                <a:lnTo>
                  <a:pt x="13" y="287"/>
                </a:lnTo>
                <a:lnTo>
                  <a:pt x="0" y="301"/>
                </a:lnTo>
                <a:lnTo>
                  <a:pt x="82" y="369"/>
                </a:lnTo>
                <a:lnTo>
                  <a:pt x="93" y="355"/>
                </a:lnTo>
                <a:lnTo>
                  <a:pt x="123" y="320"/>
                </a:lnTo>
                <a:lnTo>
                  <a:pt x="145" y="296"/>
                </a:lnTo>
                <a:lnTo>
                  <a:pt x="169" y="271"/>
                </a:lnTo>
                <a:lnTo>
                  <a:pt x="194" y="244"/>
                </a:lnTo>
                <a:lnTo>
                  <a:pt x="222" y="217"/>
                </a:lnTo>
                <a:lnTo>
                  <a:pt x="249" y="192"/>
                </a:lnTo>
                <a:lnTo>
                  <a:pt x="277" y="167"/>
                </a:lnTo>
                <a:lnTo>
                  <a:pt x="303" y="144"/>
                </a:lnTo>
                <a:lnTo>
                  <a:pt x="326" y="124"/>
                </a:lnTo>
                <a:lnTo>
                  <a:pt x="362" y="94"/>
                </a:lnTo>
                <a:lnTo>
                  <a:pt x="376" y="84"/>
                </a:lnTo>
                <a:lnTo>
                  <a:pt x="311"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 name="Google Shape;6987;p153">
            <a:extLst>
              <a:ext uri="{FF2B5EF4-FFF2-40B4-BE49-F238E27FC236}">
                <a16:creationId xmlns:a16="http://schemas.microsoft.com/office/drawing/2014/main" xmlns="" id="{9301CE5E-34AF-8CB3-E1D5-7A7279B86A7C}"/>
              </a:ext>
            </a:extLst>
          </p:cNvPr>
          <p:cNvSpPr/>
          <p:nvPr/>
        </p:nvSpPr>
        <p:spPr>
          <a:xfrm>
            <a:off x="15124062" y="5388052"/>
            <a:ext cx="203598" cy="335524"/>
          </a:xfrm>
          <a:custGeom>
            <a:avLst/>
            <a:gdLst/>
            <a:ahLst/>
            <a:cxnLst/>
            <a:rect l="l" t="t" r="r" b="b"/>
            <a:pathLst>
              <a:path w="291" h="421" extrusionOk="0">
                <a:moveTo>
                  <a:pt x="203" y="0"/>
                </a:moveTo>
                <a:lnTo>
                  <a:pt x="201" y="4"/>
                </a:lnTo>
                <a:lnTo>
                  <a:pt x="192" y="16"/>
                </a:lnTo>
                <a:lnTo>
                  <a:pt x="182" y="33"/>
                </a:lnTo>
                <a:lnTo>
                  <a:pt x="167" y="57"/>
                </a:lnTo>
                <a:lnTo>
                  <a:pt x="149" y="85"/>
                </a:lnTo>
                <a:lnTo>
                  <a:pt x="131" y="116"/>
                </a:lnTo>
                <a:lnTo>
                  <a:pt x="111" y="150"/>
                </a:lnTo>
                <a:lnTo>
                  <a:pt x="92" y="185"/>
                </a:lnTo>
                <a:lnTo>
                  <a:pt x="73" y="221"/>
                </a:lnTo>
                <a:lnTo>
                  <a:pt x="55" y="257"/>
                </a:lnTo>
                <a:lnTo>
                  <a:pt x="40" y="289"/>
                </a:lnTo>
                <a:lnTo>
                  <a:pt x="27" y="319"/>
                </a:lnTo>
                <a:lnTo>
                  <a:pt x="15" y="344"/>
                </a:lnTo>
                <a:lnTo>
                  <a:pt x="8" y="365"/>
                </a:lnTo>
                <a:lnTo>
                  <a:pt x="2" y="376"/>
                </a:lnTo>
                <a:lnTo>
                  <a:pt x="0" y="382"/>
                </a:lnTo>
                <a:lnTo>
                  <a:pt x="98" y="421"/>
                </a:lnTo>
                <a:lnTo>
                  <a:pt x="101" y="416"/>
                </a:lnTo>
                <a:lnTo>
                  <a:pt x="105" y="405"/>
                </a:lnTo>
                <a:lnTo>
                  <a:pt x="112" y="386"/>
                </a:lnTo>
                <a:lnTo>
                  <a:pt x="123" y="361"/>
                </a:lnTo>
                <a:lnTo>
                  <a:pt x="136" y="333"/>
                </a:lnTo>
                <a:lnTo>
                  <a:pt x="150" y="302"/>
                </a:lnTo>
                <a:lnTo>
                  <a:pt x="168" y="268"/>
                </a:lnTo>
                <a:lnTo>
                  <a:pt x="185" y="235"/>
                </a:lnTo>
                <a:lnTo>
                  <a:pt x="203" y="202"/>
                </a:lnTo>
                <a:lnTo>
                  <a:pt x="222" y="169"/>
                </a:lnTo>
                <a:lnTo>
                  <a:pt x="239" y="139"/>
                </a:lnTo>
                <a:lnTo>
                  <a:pt x="256" y="113"/>
                </a:lnTo>
                <a:lnTo>
                  <a:pt x="270" y="91"/>
                </a:lnTo>
                <a:lnTo>
                  <a:pt x="281" y="74"/>
                </a:lnTo>
                <a:lnTo>
                  <a:pt x="289" y="63"/>
                </a:lnTo>
                <a:lnTo>
                  <a:pt x="291" y="59"/>
                </a:lnTo>
                <a:lnTo>
                  <a:pt x="203"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6" name="Google Shape;6988;p153">
            <a:extLst>
              <a:ext uri="{FF2B5EF4-FFF2-40B4-BE49-F238E27FC236}">
                <a16:creationId xmlns:a16="http://schemas.microsoft.com/office/drawing/2014/main" xmlns="" id="{7F3BA4E6-CA96-C814-C255-EAB7B599ED81}"/>
              </a:ext>
            </a:extLst>
          </p:cNvPr>
          <p:cNvSpPr/>
          <p:nvPr/>
        </p:nvSpPr>
        <p:spPr>
          <a:xfrm>
            <a:off x="15025091" y="5840692"/>
            <a:ext cx="124422" cy="345021"/>
          </a:xfrm>
          <a:custGeom>
            <a:avLst/>
            <a:gdLst/>
            <a:ahLst/>
            <a:cxnLst/>
            <a:rect l="l" t="t" r="r" b="b"/>
            <a:pathLst>
              <a:path w="176" h="433" extrusionOk="0">
                <a:moveTo>
                  <a:pt x="111" y="369"/>
                </a:moveTo>
                <a:lnTo>
                  <a:pt x="114" y="338"/>
                </a:lnTo>
                <a:lnTo>
                  <a:pt x="119" y="303"/>
                </a:lnTo>
                <a:lnTo>
                  <a:pt x="124" y="267"/>
                </a:lnTo>
                <a:lnTo>
                  <a:pt x="130" y="229"/>
                </a:lnTo>
                <a:lnTo>
                  <a:pt x="137" y="192"/>
                </a:lnTo>
                <a:lnTo>
                  <a:pt x="144" y="155"/>
                </a:lnTo>
                <a:lnTo>
                  <a:pt x="152" y="122"/>
                </a:lnTo>
                <a:lnTo>
                  <a:pt x="160" y="92"/>
                </a:lnTo>
                <a:lnTo>
                  <a:pt x="166" y="66"/>
                </a:lnTo>
                <a:lnTo>
                  <a:pt x="171" y="46"/>
                </a:lnTo>
                <a:lnTo>
                  <a:pt x="175" y="35"/>
                </a:lnTo>
                <a:lnTo>
                  <a:pt x="176" y="30"/>
                </a:lnTo>
                <a:lnTo>
                  <a:pt x="75" y="0"/>
                </a:lnTo>
                <a:lnTo>
                  <a:pt x="73" y="5"/>
                </a:lnTo>
                <a:lnTo>
                  <a:pt x="70" y="18"/>
                </a:lnTo>
                <a:lnTo>
                  <a:pt x="65" y="39"/>
                </a:lnTo>
                <a:lnTo>
                  <a:pt x="57" y="66"/>
                </a:lnTo>
                <a:lnTo>
                  <a:pt x="49" y="97"/>
                </a:lnTo>
                <a:lnTo>
                  <a:pt x="42" y="133"/>
                </a:lnTo>
                <a:lnTo>
                  <a:pt x="33" y="172"/>
                </a:lnTo>
                <a:lnTo>
                  <a:pt x="26" y="212"/>
                </a:lnTo>
                <a:lnTo>
                  <a:pt x="19" y="251"/>
                </a:lnTo>
                <a:lnTo>
                  <a:pt x="14" y="289"/>
                </a:lnTo>
                <a:lnTo>
                  <a:pt x="9" y="326"/>
                </a:lnTo>
                <a:lnTo>
                  <a:pt x="6" y="359"/>
                </a:lnTo>
                <a:lnTo>
                  <a:pt x="3" y="387"/>
                </a:lnTo>
                <a:lnTo>
                  <a:pt x="2" y="407"/>
                </a:lnTo>
                <a:lnTo>
                  <a:pt x="1" y="421"/>
                </a:lnTo>
                <a:lnTo>
                  <a:pt x="0" y="425"/>
                </a:lnTo>
                <a:lnTo>
                  <a:pt x="106" y="433"/>
                </a:lnTo>
                <a:lnTo>
                  <a:pt x="106" y="429"/>
                </a:lnTo>
                <a:lnTo>
                  <a:pt x="107" y="416"/>
                </a:lnTo>
                <a:lnTo>
                  <a:pt x="109" y="395"/>
                </a:lnTo>
                <a:lnTo>
                  <a:pt x="111" y="3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 name="Google Shape;6989;p153">
            <a:extLst>
              <a:ext uri="{FF2B5EF4-FFF2-40B4-BE49-F238E27FC236}">
                <a16:creationId xmlns:a16="http://schemas.microsoft.com/office/drawing/2014/main" xmlns="" id="{4E83D5FA-138F-8165-78F4-55E0F2B535DC}"/>
              </a:ext>
            </a:extLst>
          </p:cNvPr>
          <p:cNvSpPr/>
          <p:nvPr/>
        </p:nvSpPr>
        <p:spPr>
          <a:xfrm>
            <a:off x="15022264" y="6337648"/>
            <a:ext cx="113109" cy="338690"/>
          </a:xfrm>
          <a:custGeom>
            <a:avLst/>
            <a:gdLst/>
            <a:ahLst/>
            <a:cxnLst/>
            <a:rect l="l" t="t" r="r" b="b"/>
            <a:pathLst>
              <a:path w="162" h="431" extrusionOk="0">
                <a:moveTo>
                  <a:pt x="18" y="219"/>
                </a:moveTo>
                <a:lnTo>
                  <a:pt x="23" y="259"/>
                </a:lnTo>
                <a:lnTo>
                  <a:pt x="30" y="297"/>
                </a:lnTo>
                <a:lnTo>
                  <a:pt x="37" y="334"/>
                </a:lnTo>
                <a:lnTo>
                  <a:pt x="44" y="365"/>
                </a:lnTo>
                <a:lnTo>
                  <a:pt x="49" y="392"/>
                </a:lnTo>
                <a:lnTo>
                  <a:pt x="55" y="414"/>
                </a:lnTo>
                <a:lnTo>
                  <a:pt x="58" y="427"/>
                </a:lnTo>
                <a:lnTo>
                  <a:pt x="59" y="431"/>
                </a:lnTo>
                <a:lnTo>
                  <a:pt x="162" y="406"/>
                </a:lnTo>
                <a:lnTo>
                  <a:pt x="160" y="402"/>
                </a:lnTo>
                <a:lnTo>
                  <a:pt x="157" y="389"/>
                </a:lnTo>
                <a:lnTo>
                  <a:pt x="153" y="370"/>
                </a:lnTo>
                <a:lnTo>
                  <a:pt x="146" y="344"/>
                </a:lnTo>
                <a:lnTo>
                  <a:pt x="141" y="313"/>
                </a:lnTo>
                <a:lnTo>
                  <a:pt x="135" y="279"/>
                </a:lnTo>
                <a:lnTo>
                  <a:pt x="128" y="242"/>
                </a:lnTo>
                <a:lnTo>
                  <a:pt x="123" y="204"/>
                </a:lnTo>
                <a:lnTo>
                  <a:pt x="117" y="167"/>
                </a:lnTo>
                <a:lnTo>
                  <a:pt x="114" y="130"/>
                </a:lnTo>
                <a:lnTo>
                  <a:pt x="111" y="95"/>
                </a:lnTo>
                <a:lnTo>
                  <a:pt x="109" y="65"/>
                </a:lnTo>
                <a:lnTo>
                  <a:pt x="106" y="38"/>
                </a:lnTo>
                <a:lnTo>
                  <a:pt x="105" y="19"/>
                </a:lnTo>
                <a:lnTo>
                  <a:pt x="105" y="6"/>
                </a:lnTo>
                <a:lnTo>
                  <a:pt x="105" y="0"/>
                </a:lnTo>
                <a:lnTo>
                  <a:pt x="0" y="3"/>
                </a:lnTo>
                <a:lnTo>
                  <a:pt x="0" y="9"/>
                </a:lnTo>
                <a:lnTo>
                  <a:pt x="1" y="23"/>
                </a:lnTo>
                <a:lnTo>
                  <a:pt x="2" y="43"/>
                </a:lnTo>
                <a:lnTo>
                  <a:pt x="3" y="71"/>
                </a:lnTo>
                <a:lnTo>
                  <a:pt x="5" y="104"/>
                </a:lnTo>
                <a:lnTo>
                  <a:pt x="8" y="141"/>
                </a:lnTo>
                <a:lnTo>
                  <a:pt x="12" y="179"/>
                </a:lnTo>
                <a:lnTo>
                  <a:pt x="18" y="21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 name="Google Shape;6990;p153">
            <a:extLst>
              <a:ext uri="{FF2B5EF4-FFF2-40B4-BE49-F238E27FC236}">
                <a16:creationId xmlns:a16="http://schemas.microsoft.com/office/drawing/2014/main" xmlns="" id="{58557554-09D9-7616-DBE7-8F1CCBE72559}"/>
              </a:ext>
            </a:extLst>
          </p:cNvPr>
          <p:cNvSpPr/>
          <p:nvPr/>
        </p:nvSpPr>
        <p:spPr>
          <a:xfrm>
            <a:off x="15104267" y="6802947"/>
            <a:ext cx="197943" cy="335524"/>
          </a:xfrm>
          <a:custGeom>
            <a:avLst/>
            <a:gdLst/>
            <a:ahLst/>
            <a:cxnLst/>
            <a:rect l="l" t="t" r="r" b="b"/>
            <a:pathLst>
              <a:path w="279" h="424" extrusionOk="0">
                <a:moveTo>
                  <a:pt x="189" y="424"/>
                </a:moveTo>
                <a:lnTo>
                  <a:pt x="279" y="368"/>
                </a:lnTo>
                <a:lnTo>
                  <a:pt x="277" y="365"/>
                </a:lnTo>
                <a:lnTo>
                  <a:pt x="269" y="353"/>
                </a:lnTo>
                <a:lnTo>
                  <a:pt x="259" y="336"/>
                </a:lnTo>
                <a:lnTo>
                  <a:pt x="245" y="313"/>
                </a:lnTo>
                <a:lnTo>
                  <a:pt x="230" y="286"/>
                </a:lnTo>
                <a:lnTo>
                  <a:pt x="214" y="256"/>
                </a:lnTo>
                <a:lnTo>
                  <a:pt x="197" y="223"/>
                </a:lnTo>
                <a:lnTo>
                  <a:pt x="180" y="189"/>
                </a:lnTo>
                <a:lnTo>
                  <a:pt x="163" y="154"/>
                </a:lnTo>
                <a:lnTo>
                  <a:pt x="148" y="121"/>
                </a:lnTo>
                <a:lnTo>
                  <a:pt x="134" y="88"/>
                </a:lnTo>
                <a:lnTo>
                  <a:pt x="122" y="60"/>
                </a:lnTo>
                <a:lnTo>
                  <a:pt x="114" y="35"/>
                </a:lnTo>
                <a:lnTo>
                  <a:pt x="106" y="17"/>
                </a:lnTo>
                <a:lnTo>
                  <a:pt x="102" y="4"/>
                </a:lnTo>
                <a:lnTo>
                  <a:pt x="100" y="0"/>
                </a:lnTo>
                <a:lnTo>
                  <a:pt x="0" y="35"/>
                </a:lnTo>
                <a:lnTo>
                  <a:pt x="2" y="41"/>
                </a:lnTo>
                <a:lnTo>
                  <a:pt x="7" y="54"/>
                </a:lnTo>
                <a:lnTo>
                  <a:pt x="14" y="73"/>
                </a:lnTo>
                <a:lnTo>
                  <a:pt x="25" y="99"/>
                </a:lnTo>
                <a:lnTo>
                  <a:pt x="37" y="129"/>
                </a:lnTo>
                <a:lnTo>
                  <a:pt x="51" y="163"/>
                </a:lnTo>
                <a:lnTo>
                  <a:pt x="67" y="199"/>
                </a:lnTo>
                <a:lnTo>
                  <a:pt x="84" y="235"/>
                </a:lnTo>
                <a:lnTo>
                  <a:pt x="103" y="271"/>
                </a:lnTo>
                <a:lnTo>
                  <a:pt x="121" y="305"/>
                </a:lnTo>
                <a:lnTo>
                  <a:pt x="138" y="338"/>
                </a:lnTo>
                <a:lnTo>
                  <a:pt x="155" y="366"/>
                </a:lnTo>
                <a:lnTo>
                  <a:pt x="169" y="390"/>
                </a:lnTo>
                <a:lnTo>
                  <a:pt x="180" y="408"/>
                </a:lnTo>
                <a:lnTo>
                  <a:pt x="187" y="420"/>
                </a:lnTo>
                <a:lnTo>
                  <a:pt x="189" y="42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 name="Google Shape;6991;p153">
            <a:extLst>
              <a:ext uri="{FF2B5EF4-FFF2-40B4-BE49-F238E27FC236}">
                <a16:creationId xmlns:a16="http://schemas.microsoft.com/office/drawing/2014/main" xmlns="" id="{58B0E969-5802-C6BA-A7DD-18AA62CA096D}"/>
              </a:ext>
            </a:extLst>
          </p:cNvPr>
          <p:cNvSpPr/>
          <p:nvPr/>
        </p:nvSpPr>
        <p:spPr>
          <a:xfrm>
            <a:off x="15319176" y="7217605"/>
            <a:ext cx="260153" cy="297540"/>
          </a:xfrm>
          <a:custGeom>
            <a:avLst/>
            <a:gdLst/>
            <a:ahLst/>
            <a:cxnLst/>
            <a:rect l="l" t="t" r="r" b="b"/>
            <a:pathLst>
              <a:path w="367" h="376" extrusionOk="0">
                <a:moveTo>
                  <a:pt x="299" y="376"/>
                </a:moveTo>
                <a:lnTo>
                  <a:pt x="367" y="295"/>
                </a:lnTo>
                <a:lnTo>
                  <a:pt x="354" y="283"/>
                </a:lnTo>
                <a:lnTo>
                  <a:pt x="320" y="252"/>
                </a:lnTo>
                <a:lnTo>
                  <a:pt x="296" y="232"/>
                </a:lnTo>
                <a:lnTo>
                  <a:pt x="271" y="208"/>
                </a:lnTo>
                <a:lnTo>
                  <a:pt x="244" y="182"/>
                </a:lnTo>
                <a:lnTo>
                  <a:pt x="218" y="154"/>
                </a:lnTo>
                <a:lnTo>
                  <a:pt x="191" y="126"/>
                </a:lnTo>
                <a:lnTo>
                  <a:pt x="166" y="99"/>
                </a:lnTo>
                <a:lnTo>
                  <a:pt x="143" y="73"/>
                </a:lnTo>
                <a:lnTo>
                  <a:pt x="124" y="49"/>
                </a:lnTo>
                <a:lnTo>
                  <a:pt x="95" y="13"/>
                </a:lnTo>
                <a:lnTo>
                  <a:pt x="84" y="0"/>
                </a:lnTo>
                <a:lnTo>
                  <a:pt x="0" y="63"/>
                </a:lnTo>
                <a:lnTo>
                  <a:pt x="3" y="68"/>
                </a:lnTo>
                <a:lnTo>
                  <a:pt x="12" y="79"/>
                </a:lnTo>
                <a:lnTo>
                  <a:pt x="25" y="95"/>
                </a:lnTo>
                <a:lnTo>
                  <a:pt x="43" y="116"/>
                </a:lnTo>
                <a:lnTo>
                  <a:pt x="64" y="141"/>
                </a:lnTo>
                <a:lnTo>
                  <a:pt x="87" y="169"/>
                </a:lnTo>
                <a:lnTo>
                  <a:pt x="114" y="198"/>
                </a:lnTo>
                <a:lnTo>
                  <a:pt x="141" y="228"/>
                </a:lnTo>
                <a:lnTo>
                  <a:pt x="169" y="257"/>
                </a:lnTo>
                <a:lnTo>
                  <a:pt x="197" y="284"/>
                </a:lnTo>
                <a:lnTo>
                  <a:pt x="224" y="309"/>
                </a:lnTo>
                <a:lnTo>
                  <a:pt x="248" y="331"/>
                </a:lnTo>
                <a:lnTo>
                  <a:pt x="285" y="364"/>
                </a:lnTo>
                <a:lnTo>
                  <a:pt x="299" y="376"/>
                </a:lnTo>
                <a:lnTo>
                  <a:pt x="299" y="37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 name="Google Shape;6992;p153">
            <a:extLst>
              <a:ext uri="{FF2B5EF4-FFF2-40B4-BE49-F238E27FC236}">
                <a16:creationId xmlns:a16="http://schemas.microsoft.com/office/drawing/2014/main" xmlns="" id="{9CC9D607-AEE5-B538-75D5-DE69397C8879}"/>
              </a:ext>
            </a:extLst>
          </p:cNvPr>
          <p:cNvSpPr/>
          <p:nvPr/>
        </p:nvSpPr>
        <p:spPr>
          <a:xfrm>
            <a:off x="15644370" y="7543632"/>
            <a:ext cx="299743" cy="231069"/>
          </a:xfrm>
          <a:custGeom>
            <a:avLst/>
            <a:gdLst/>
            <a:ahLst/>
            <a:cxnLst/>
            <a:rect l="l" t="t" r="r" b="b"/>
            <a:pathLst>
              <a:path w="420" h="292" extrusionOk="0">
                <a:moveTo>
                  <a:pt x="381" y="292"/>
                </a:moveTo>
                <a:lnTo>
                  <a:pt x="420" y="195"/>
                </a:lnTo>
                <a:lnTo>
                  <a:pt x="416" y="192"/>
                </a:lnTo>
                <a:lnTo>
                  <a:pt x="404" y="187"/>
                </a:lnTo>
                <a:lnTo>
                  <a:pt x="386" y="179"/>
                </a:lnTo>
                <a:lnTo>
                  <a:pt x="362" y="169"/>
                </a:lnTo>
                <a:lnTo>
                  <a:pt x="334" y="156"/>
                </a:lnTo>
                <a:lnTo>
                  <a:pt x="302" y="142"/>
                </a:lnTo>
                <a:lnTo>
                  <a:pt x="269" y="124"/>
                </a:lnTo>
                <a:lnTo>
                  <a:pt x="235" y="107"/>
                </a:lnTo>
                <a:lnTo>
                  <a:pt x="202" y="89"/>
                </a:lnTo>
                <a:lnTo>
                  <a:pt x="170" y="70"/>
                </a:lnTo>
                <a:lnTo>
                  <a:pt x="139" y="52"/>
                </a:lnTo>
                <a:lnTo>
                  <a:pt x="113" y="36"/>
                </a:lnTo>
                <a:lnTo>
                  <a:pt x="92" y="22"/>
                </a:lnTo>
                <a:lnTo>
                  <a:pt x="74" y="10"/>
                </a:lnTo>
                <a:lnTo>
                  <a:pt x="64" y="3"/>
                </a:lnTo>
                <a:lnTo>
                  <a:pt x="59" y="0"/>
                </a:lnTo>
                <a:lnTo>
                  <a:pt x="0" y="88"/>
                </a:lnTo>
                <a:lnTo>
                  <a:pt x="4" y="90"/>
                </a:lnTo>
                <a:lnTo>
                  <a:pt x="16" y="97"/>
                </a:lnTo>
                <a:lnTo>
                  <a:pt x="33" y="109"/>
                </a:lnTo>
                <a:lnTo>
                  <a:pt x="57" y="124"/>
                </a:lnTo>
                <a:lnTo>
                  <a:pt x="84" y="142"/>
                </a:lnTo>
                <a:lnTo>
                  <a:pt x="116" y="161"/>
                </a:lnTo>
                <a:lnTo>
                  <a:pt x="150" y="181"/>
                </a:lnTo>
                <a:lnTo>
                  <a:pt x="185" y="200"/>
                </a:lnTo>
                <a:lnTo>
                  <a:pt x="220" y="218"/>
                </a:lnTo>
                <a:lnTo>
                  <a:pt x="256" y="236"/>
                </a:lnTo>
                <a:lnTo>
                  <a:pt x="288" y="252"/>
                </a:lnTo>
                <a:lnTo>
                  <a:pt x="319" y="265"/>
                </a:lnTo>
                <a:lnTo>
                  <a:pt x="343" y="277"/>
                </a:lnTo>
                <a:lnTo>
                  <a:pt x="364" y="285"/>
                </a:lnTo>
                <a:lnTo>
                  <a:pt x="376" y="290"/>
                </a:lnTo>
                <a:lnTo>
                  <a:pt x="381" y="29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 name="Google Shape;6993;p153">
            <a:extLst>
              <a:ext uri="{FF2B5EF4-FFF2-40B4-BE49-F238E27FC236}">
                <a16:creationId xmlns:a16="http://schemas.microsoft.com/office/drawing/2014/main" xmlns="" id="{6473A920-E655-AFD6-8F48-91B754997306}"/>
              </a:ext>
            </a:extLst>
          </p:cNvPr>
          <p:cNvSpPr/>
          <p:nvPr/>
        </p:nvSpPr>
        <p:spPr>
          <a:xfrm>
            <a:off x="16048737" y="7746213"/>
            <a:ext cx="308227" cy="142440"/>
          </a:xfrm>
          <a:custGeom>
            <a:avLst/>
            <a:gdLst/>
            <a:ahLst/>
            <a:cxnLst/>
            <a:rect l="l" t="t" r="r" b="b"/>
            <a:pathLst>
              <a:path w="433" h="178" extrusionOk="0">
                <a:moveTo>
                  <a:pt x="426" y="178"/>
                </a:moveTo>
                <a:lnTo>
                  <a:pt x="433" y="73"/>
                </a:lnTo>
                <a:lnTo>
                  <a:pt x="428" y="73"/>
                </a:lnTo>
                <a:lnTo>
                  <a:pt x="415" y="71"/>
                </a:lnTo>
                <a:lnTo>
                  <a:pt x="396" y="69"/>
                </a:lnTo>
                <a:lnTo>
                  <a:pt x="370" y="67"/>
                </a:lnTo>
                <a:lnTo>
                  <a:pt x="338" y="64"/>
                </a:lnTo>
                <a:lnTo>
                  <a:pt x="304" y="60"/>
                </a:lnTo>
                <a:lnTo>
                  <a:pt x="267" y="54"/>
                </a:lnTo>
                <a:lnTo>
                  <a:pt x="229" y="48"/>
                </a:lnTo>
                <a:lnTo>
                  <a:pt x="193" y="40"/>
                </a:lnTo>
                <a:lnTo>
                  <a:pt x="156" y="33"/>
                </a:lnTo>
                <a:lnTo>
                  <a:pt x="122" y="25"/>
                </a:lnTo>
                <a:lnTo>
                  <a:pt x="92" y="17"/>
                </a:lnTo>
                <a:lnTo>
                  <a:pt x="66" y="11"/>
                </a:lnTo>
                <a:lnTo>
                  <a:pt x="47" y="6"/>
                </a:lnTo>
                <a:lnTo>
                  <a:pt x="35" y="1"/>
                </a:lnTo>
                <a:lnTo>
                  <a:pt x="31" y="0"/>
                </a:lnTo>
                <a:lnTo>
                  <a:pt x="0" y="102"/>
                </a:lnTo>
                <a:lnTo>
                  <a:pt x="5" y="103"/>
                </a:lnTo>
                <a:lnTo>
                  <a:pt x="19" y="107"/>
                </a:lnTo>
                <a:lnTo>
                  <a:pt x="39" y="113"/>
                </a:lnTo>
                <a:lnTo>
                  <a:pt x="66" y="119"/>
                </a:lnTo>
                <a:lnTo>
                  <a:pt x="98" y="128"/>
                </a:lnTo>
                <a:lnTo>
                  <a:pt x="133" y="135"/>
                </a:lnTo>
                <a:lnTo>
                  <a:pt x="171" y="144"/>
                </a:lnTo>
                <a:lnTo>
                  <a:pt x="211" y="151"/>
                </a:lnTo>
                <a:lnTo>
                  <a:pt x="251" y="158"/>
                </a:lnTo>
                <a:lnTo>
                  <a:pt x="290" y="163"/>
                </a:lnTo>
                <a:lnTo>
                  <a:pt x="325" y="169"/>
                </a:lnTo>
                <a:lnTo>
                  <a:pt x="358" y="172"/>
                </a:lnTo>
                <a:lnTo>
                  <a:pt x="386" y="175"/>
                </a:lnTo>
                <a:lnTo>
                  <a:pt x="408" y="176"/>
                </a:lnTo>
                <a:lnTo>
                  <a:pt x="421" y="177"/>
                </a:lnTo>
                <a:lnTo>
                  <a:pt x="426" y="17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 name="Google Shape;6994;p153">
            <a:extLst>
              <a:ext uri="{FF2B5EF4-FFF2-40B4-BE49-F238E27FC236}">
                <a16:creationId xmlns:a16="http://schemas.microsoft.com/office/drawing/2014/main" xmlns="" id="{67249329-A5C4-903C-6028-3D541B3527C5}"/>
              </a:ext>
            </a:extLst>
          </p:cNvPr>
          <p:cNvSpPr/>
          <p:nvPr/>
        </p:nvSpPr>
        <p:spPr>
          <a:xfrm>
            <a:off x="16489867" y="7765205"/>
            <a:ext cx="305396" cy="126613"/>
          </a:xfrm>
          <a:custGeom>
            <a:avLst/>
            <a:gdLst/>
            <a:ahLst/>
            <a:cxnLst/>
            <a:rect l="l" t="t" r="r" b="b"/>
            <a:pathLst>
              <a:path w="431" h="160" extrusionOk="0">
                <a:moveTo>
                  <a:pt x="431" y="102"/>
                </a:moveTo>
                <a:lnTo>
                  <a:pt x="406" y="0"/>
                </a:lnTo>
                <a:lnTo>
                  <a:pt x="401" y="1"/>
                </a:lnTo>
                <a:lnTo>
                  <a:pt x="388" y="4"/>
                </a:lnTo>
                <a:lnTo>
                  <a:pt x="369" y="9"/>
                </a:lnTo>
                <a:lnTo>
                  <a:pt x="343" y="14"/>
                </a:lnTo>
                <a:lnTo>
                  <a:pt x="313" y="19"/>
                </a:lnTo>
                <a:lnTo>
                  <a:pt x="278" y="26"/>
                </a:lnTo>
                <a:lnTo>
                  <a:pt x="242" y="32"/>
                </a:lnTo>
                <a:lnTo>
                  <a:pt x="204" y="38"/>
                </a:lnTo>
                <a:lnTo>
                  <a:pt x="166" y="42"/>
                </a:lnTo>
                <a:lnTo>
                  <a:pt x="129" y="46"/>
                </a:lnTo>
                <a:lnTo>
                  <a:pt x="95" y="48"/>
                </a:lnTo>
                <a:lnTo>
                  <a:pt x="63" y="51"/>
                </a:lnTo>
                <a:lnTo>
                  <a:pt x="37" y="53"/>
                </a:lnTo>
                <a:lnTo>
                  <a:pt x="17" y="54"/>
                </a:lnTo>
                <a:lnTo>
                  <a:pt x="4" y="54"/>
                </a:lnTo>
                <a:lnTo>
                  <a:pt x="0" y="54"/>
                </a:lnTo>
                <a:lnTo>
                  <a:pt x="3" y="160"/>
                </a:lnTo>
                <a:lnTo>
                  <a:pt x="7" y="160"/>
                </a:lnTo>
                <a:lnTo>
                  <a:pt x="21" y="159"/>
                </a:lnTo>
                <a:lnTo>
                  <a:pt x="43" y="158"/>
                </a:lnTo>
                <a:lnTo>
                  <a:pt x="70" y="156"/>
                </a:lnTo>
                <a:lnTo>
                  <a:pt x="102" y="154"/>
                </a:lnTo>
                <a:lnTo>
                  <a:pt x="139" y="151"/>
                </a:lnTo>
                <a:lnTo>
                  <a:pt x="178" y="147"/>
                </a:lnTo>
                <a:lnTo>
                  <a:pt x="218" y="142"/>
                </a:lnTo>
                <a:lnTo>
                  <a:pt x="258" y="136"/>
                </a:lnTo>
                <a:lnTo>
                  <a:pt x="297" y="131"/>
                </a:lnTo>
                <a:lnTo>
                  <a:pt x="332" y="123"/>
                </a:lnTo>
                <a:lnTo>
                  <a:pt x="365" y="117"/>
                </a:lnTo>
                <a:lnTo>
                  <a:pt x="392" y="111"/>
                </a:lnTo>
                <a:lnTo>
                  <a:pt x="412" y="107"/>
                </a:lnTo>
                <a:lnTo>
                  <a:pt x="426" y="104"/>
                </a:lnTo>
                <a:lnTo>
                  <a:pt x="431" y="10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 name="Google Shape;6995;p153">
            <a:extLst>
              <a:ext uri="{FF2B5EF4-FFF2-40B4-BE49-F238E27FC236}">
                <a16:creationId xmlns:a16="http://schemas.microsoft.com/office/drawing/2014/main" xmlns="" id="{C6E6DFDF-E9A8-887C-2B16-B3950844CCCA}"/>
              </a:ext>
            </a:extLst>
          </p:cNvPr>
          <p:cNvSpPr/>
          <p:nvPr/>
        </p:nvSpPr>
        <p:spPr>
          <a:xfrm>
            <a:off x="16908374" y="7581616"/>
            <a:ext cx="299743" cy="218408"/>
          </a:xfrm>
          <a:custGeom>
            <a:avLst/>
            <a:gdLst/>
            <a:ahLst/>
            <a:cxnLst/>
            <a:rect l="l" t="t" r="r" b="b"/>
            <a:pathLst>
              <a:path w="425" h="276" extrusionOk="0">
                <a:moveTo>
                  <a:pt x="367" y="124"/>
                </a:moveTo>
                <a:lnTo>
                  <a:pt x="390" y="110"/>
                </a:lnTo>
                <a:lnTo>
                  <a:pt x="409" y="99"/>
                </a:lnTo>
                <a:lnTo>
                  <a:pt x="421" y="91"/>
                </a:lnTo>
                <a:lnTo>
                  <a:pt x="425" y="89"/>
                </a:lnTo>
                <a:lnTo>
                  <a:pt x="369" y="0"/>
                </a:lnTo>
                <a:lnTo>
                  <a:pt x="365" y="2"/>
                </a:lnTo>
                <a:lnTo>
                  <a:pt x="354" y="8"/>
                </a:lnTo>
                <a:lnTo>
                  <a:pt x="336" y="19"/>
                </a:lnTo>
                <a:lnTo>
                  <a:pt x="314" y="32"/>
                </a:lnTo>
                <a:lnTo>
                  <a:pt x="287" y="47"/>
                </a:lnTo>
                <a:lnTo>
                  <a:pt x="256" y="64"/>
                </a:lnTo>
                <a:lnTo>
                  <a:pt x="224" y="81"/>
                </a:lnTo>
                <a:lnTo>
                  <a:pt x="189" y="98"/>
                </a:lnTo>
                <a:lnTo>
                  <a:pt x="155" y="114"/>
                </a:lnTo>
                <a:lnTo>
                  <a:pt x="120" y="129"/>
                </a:lnTo>
                <a:lnTo>
                  <a:pt x="89" y="142"/>
                </a:lnTo>
                <a:lnTo>
                  <a:pt x="60" y="154"/>
                </a:lnTo>
                <a:lnTo>
                  <a:pt x="36" y="164"/>
                </a:lnTo>
                <a:lnTo>
                  <a:pt x="17" y="170"/>
                </a:lnTo>
                <a:lnTo>
                  <a:pt x="5" y="176"/>
                </a:lnTo>
                <a:lnTo>
                  <a:pt x="0" y="177"/>
                </a:lnTo>
                <a:lnTo>
                  <a:pt x="35" y="276"/>
                </a:lnTo>
                <a:lnTo>
                  <a:pt x="39" y="274"/>
                </a:lnTo>
                <a:lnTo>
                  <a:pt x="52" y="270"/>
                </a:lnTo>
                <a:lnTo>
                  <a:pt x="73" y="262"/>
                </a:lnTo>
                <a:lnTo>
                  <a:pt x="99" y="252"/>
                </a:lnTo>
                <a:lnTo>
                  <a:pt x="129" y="241"/>
                </a:lnTo>
                <a:lnTo>
                  <a:pt x="162" y="226"/>
                </a:lnTo>
                <a:lnTo>
                  <a:pt x="198" y="210"/>
                </a:lnTo>
                <a:lnTo>
                  <a:pt x="235" y="193"/>
                </a:lnTo>
                <a:lnTo>
                  <a:pt x="272" y="175"/>
                </a:lnTo>
                <a:lnTo>
                  <a:pt x="306" y="157"/>
                </a:lnTo>
                <a:lnTo>
                  <a:pt x="338" y="140"/>
                </a:lnTo>
                <a:lnTo>
                  <a:pt x="367" y="12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 name="Google Shape;6996;p153">
            <a:extLst>
              <a:ext uri="{FF2B5EF4-FFF2-40B4-BE49-F238E27FC236}">
                <a16:creationId xmlns:a16="http://schemas.microsoft.com/office/drawing/2014/main" xmlns="" id="{979B820C-7CD1-15AD-3ADE-2B60615D163F}"/>
              </a:ext>
            </a:extLst>
          </p:cNvPr>
          <p:cNvSpPr/>
          <p:nvPr/>
        </p:nvSpPr>
        <p:spPr>
          <a:xfrm>
            <a:off x="17278811" y="7271415"/>
            <a:ext cx="268639" cy="288045"/>
          </a:xfrm>
          <a:custGeom>
            <a:avLst/>
            <a:gdLst/>
            <a:ahLst/>
            <a:cxnLst/>
            <a:rect l="l" t="t" r="r" b="b"/>
            <a:pathLst>
              <a:path w="377" h="366" extrusionOk="0">
                <a:moveTo>
                  <a:pt x="377" y="69"/>
                </a:moveTo>
                <a:lnTo>
                  <a:pt x="297" y="0"/>
                </a:lnTo>
                <a:lnTo>
                  <a:pt x="286" y="14"/>
                </a:lnTo>
                <a:lnTo>
                  <a:pt x="254" y="48"/>
                </a:lnTo>
                <a:lnTo>
                  <a:pt x="234" y="71"/>
                </a:lnTo>
                <a:lnTo>
                  <a:pt x="210" y="96"/>
                </a:lnTo>
                <a:lnTo>
                  <a:pt x="184" y="123"/>
                </a:lnTo>
                <a:lnTo>
                  <a:pt x="156" y="149"/>
                </a:lnTo>
                <a:lnTo>
                  <a:pt x="128" y="176"/>
                </a:lnTo>
                <a:lnTo>
                  <a:pt x="101" y="201"/>
                </a:lnTo>
                <a:lnTo>
                  <a:pt x="75" y="222"/>
                </a:lnTo>
                <a:lnTo>
                  <a:pt x="50" y="243"/>
                </a:lnTo>
                <a:lnTo>
                  <a:pt x="14" y="272"/>
                </a:lnTo>
                <a:lnTo>
                  <a:pt x="0" y="283"/>
                </a:lnTo>
                <a:lnTo>
                  <a:pt x="65" y="366"/>
                </a:lnTo>
                <a:lnTo>
                  <a:pt x="68" y="364"/>
                </a:lnTo>
                <a:lnTo>
                  <a:pt x="79" y="355"/>
                </a:lnTo>
                <a:lnTo>
                  <a:pt x="97" y="342"/>
                </a:lnTo>
                <a:lnTo>
                  <a:pt x="117" y="324"/>
                </a:lnTo>
                <a:lnTo>
                  <a:pt x="143" y="303"/>
                </a:lnTo>
                <a:lnTo>
                  <a:pt x="170" y="279"/>
                </a:lnTo>
                <a:lnTo>
                  <a:pt x="199" y="253"/>
                </a:lnTo>
                <a:lnTo>
                  <a:pt x="229" y="225"/>
                </a:lnTo>
                <a:lnTo>
                  <a:pt x="257" y="197"/>
                </a:lnTo>
                <a:lnTo>
                  <a:pt x="286" y="169"/>
                </a:lnTo>
                <a:lnTo>
                  <a:pt x="310" y="143"/>
                </a:lnTo>
                <a:lnTo>
                  <a:pt x="333" y="120"/>
                </a:lnTo>
                <a:lnTo>
                  <a:pt x="365" y="83"/>
                </a:lnTo>
                <a:lnTo>
                  <a:pt x="377" y="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 name="Google Shape;6997;p153">
            <a:extLst>
              <a:ext uri="{FF2B5EF4-FFF2-40B4-BE49-F238E27FC236}">
                <a16:creationId xmlns:a16="http://schemas.microsoft.com/office/drawing/2014/main" xmlns="" id="{0F29681B-F3CB-44C0-4A2E-991EFB41DA12}"/>
              </a:ext>
            </a:extLst>
          </p:cNvPr>
          <p:cNvSpPr/>
          <p:nvPr/>
        </p:nvSpPr>
        <p:spPr>
          <a:xfrm>
            <a:off x="17572896" y="6866256"/>
            <a:ext cx="206427" cy="332360"/>
          </a:xfrm>
          <a:custGeom>
            <a:avLst/>
            <a:gdLst/>
            <a:ahLst/>
            <a:cxnLst/>
            <a:rect l="l" t="t" r="r" b="b"/>
            <a:pathLst>
              <a:path w="294" h="419" extrusionOk="0">
                <a:moveTo>
                  <a:pt x="171" y="58"/>
                </a:moveTo>
                <a:lnTo>
                  <a:pt x="158" y="86"/>
                </a:lnTo>
                <a:lnTo>
                  <a:pt x="143" y="118"/>
                </a:lnTo>
                <a:lnTo>
                  <a:pt x="125" y="151"/>
                </a:lnTo>
                <a:lnTo>
                  <a:pt x="108" y="184"/>
                </a:lnTo>
                <a:lnTo>
                  <a:pt x="90" y="218"/>
                </a:lnTo>
                <a:lnTo>
                  <a:pt x="70" y="250"/>
                </a:lnTo>
                <a:lnTo>
                  <a:pt x="53" y="280"/>
                </a:lnTo>
                <a:lnTo>
                  <a:pt x="36" y="305"/>
                </a:lnTo>
                <a:lnTo>
                  <a:pt x="22" y="328"/>
                </a:lnTo>
                <a:lnTo>
                  <a:pt x="11" y="344"/>
                </a:lnTo>
                <a:lnTo>
                  <a:pt x="3" y="355"/>
                </a:lnTo>
                <a:lnTo>
                  <a:pt x="0" y="359"/>
                </a:lnTo>
                <a:lnTo>
                  <a:pt x="87" y="419"/>
                </a:lnTo>
                <a:lnTo>
                  <a:pt x="90" y="416"/>
                </a:lnTo>
                <a:lnTo>
                  <a:pt x="98" y="404"/>
                </a:lnTo>
                <a:lnTo>
                  <a:pt x="110" y="386"/>
                </a:lnTo>
                <a:lnTo>
                  <a:pt x="125" y="363"/>
                </a:lnTo>
                <a:lnTo>
                  <a:pt x="143" y="335"/>
                </a:lnTo>
                <a:lnTo>
                  <a:pt x="161" y="304"/>
                </a:lnTo>
                <a:lnTo>
                  <a:pt x="181" y="270"/>
                </a:lnTo>
                <a:lnTo>
                  <a:pt x="201" y="235"/>
                </a:lnTo>
                <a:lnTo>
                  <a:pt x="219" y="200"/>
                </a:lnTo>
                <a:lnTo>
                  <a:pt x="238" y="164"/>
                </a:lnTo>
                <a:lnTo>
                  <a:pt x="253" y="132"/>
                </a:lnTo>
                <a:lnTo>
                  <a:pt x="267" y="101"/>
                </a:lnTo>
                <a:lnTo>
                  <a:pt x="278" y="76"/>
                </a:lnTo>
                <a:lnTo>
                  <a:pt x="286" y="57"/>
                </a:lnTo>
                <a:lnTo>
                  <a:pt x="292" y="44"/>
                </a:lnTo>
                <a:lnTo>
                  <a:pt x="294" y="40"/>
                </a:lnTo>
                <a:lnTo>
                  <a:pt x="196" y="0"/>
                </a:lnTo>
                <a:lnTo>
                  <a:pt x="194" y="4"/>
                </a:lnTo>
                <a:lnTo>
                  <a:pt x="189" y="16"/>
                </a:lnTo>
                <a:lnTo>
                  <a:pt x="181" y="34"/>
                </a:lnTo>
                <a:lnTo>
                  <a:pt x="171" y="5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 name="Google Shape;6998;p153">
            <a:extLst>
              <a:ext uri="{FF2B5EF4-FFF2-40B4-BE49-F238E27FC236}">
                <a16:creationId xmlns:a16="http://schemas.microsoft.com/office/drawing/2014/main" xmlns="" id="{552FD541-7817-9A50-7B55-776AE6C35187}"/>
              </a:ext>
            </a:extLst>
          </p:cNvPr>
          <p:cNvSpPr/>
          <p:nvPr/>
        </p:nvSpPr>
        <p:spPr>
          <a:xfrm>
            <a:off x="17756701" y="6404119"/>
            <a:ext cx="124422" cy="341855"/>
          </a:xfrm>
          <a:custGeom>
            <a:avLst/>
            <a:gdLst/>
            <a:ahLst/>
            <a:cxnLst/>
            <a:rect l="l" t="t" r="r" b="b"/>
            <a:pathLst>
              <a:path w="180" h="433" extrusionOk="0">
                <a:moveTo>
                  <a:pt x="48" y="203"/>
                </a:moveTo>
                <a:lnTo>
                  <a:pt x="40" y="240"/>
                </a:lnTo>
                <a:lnTo>
                  <a:pt x="33" y="276"/>
                </a:lnTo>
                <a:lnTo>
                  <a:pt x="25" y="311"/>
                </a:lnTo>
                <a:lnTo>
                  <a:pt x="17" y="340"/>
                </a:lnTo>
                <a:lnTo>
                  <a:pt x="10" y="366"/>
                </a:lnTo>
                <a:lnTo>
                  <a:pt x="5" y="385"/>
                </a:lnTo>
                <a:lnTo>
                  <a:pt x="1" y="398"/>
                </a:lnTo>
                <a:lnTo>
                  <a:pt x="0" y="402"/>
                </a:lnTo>
                <a:lnTo>
                  <a:pt x="101" y="433"/>
                </a:lnTo>
                <a:lnTo>
                  <a:pt x="102" y="427"/>
                </a:lnTo>
                <a:lnTo>
                  <a:pt x="106" y="414"/>
                </a:lnTo>
                <a:lnTo>
                  <a:pt x="112" y="394"/>
                </a:lnTo>
                <a:lnTo>
                  <a:pt x="119" y="367"/>
                </a:lnTo>
                <a:lnTo>
                  <a:pt x="127" y="335"/>
                </a:lnTo>
                <a:lnTo>
                  <a:pt x="135" y="300"/>
                </a:lnTo>
                <a:lnTo>
                  <a:pt x="144" y="262"/>
                </a:lnTo>
                <a:lnTo>
                  <a:pt x="152" y="222"/>
                </a:lnTo>
                <a:lnTo>
                  <a:pt x="158" y="182"/>
                </a:lnTo>
                <a:lnTo>
                  <a:pt x="164" y="143"/>
                </a:lnTo>
                <a:lnTo>
                  <a:pt x="169" y="108"/>
                </a:lnTo>
                <a:lnTo>
                  <a:pt x="173" y="75"/>
                </a:lnTo>
                <a:lnTo>
                  <a:pt x="176" y="47"/>
                </a:lnTo>
                <a:lnTo>
                  <a:pt x="177" y="26"/>
                </a:lnTo>
                <a:lnTo>
                  <a:pt x="179" y="13"/>
                </a:lnTo>
                <a:lnTo>
                  <a:pt x="180" y="7"/>
                </a:lnTo>
                <a:lnTo>
                  <a:pt x="74" y="0"/>
                </a:lnTo>
                <a:lnTo>
                  <a:pt x="74" y="4"/>
                </a:lnTo>
                <a:lnTo>
                  <a:pt x="73" y="17"/>
                </a:lnTo>
                <a:lnTo>
                  <a:pt x="71" y="37"/>
                </a:lnTo>
                <a:lnTo>
                  <a:pt x="68" y="63"/>
                </a:lnTo>
                <a:lnTo>
                  <a:pt x="64" y="95"/>
                </a:lnTo>
                <a:lnTo>
                  <a:pt x="60" y="128"/>
                </a:lnTo>
                <a:lnTo>
                  <a:pt x="54" y="165"/>
                </a:lnTo>
                <a:lnTo>
                  <a:pt x="48" y="20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 name="Google Shape;6999;p153">
            <a:extLst>
              <a:ext uri="{FF2B5EF4-FFF2-40B4-BE49-F238E27FC236}">
                <a16:creationId xmlns:a16="http://schemas.microsoft.com/office/drawing/2014/main" xmlns="" id="{CC57D7DA-8DE9-979F-1A5E-C1F7799CF490}"/>
              </a:ext>
            </a:extLst>
          </p:cNvPr>
          <p:cNvSpPr/>
          <p:nvPr/>
        </p:nvSpPr>
        <p:spPr>
          <a:xfrm>
            <a:off x="17813256" y="5913495"/>
            <a:ext cx="110282" cy="338690"/>
          </a:xfrm>
          <a:custGeom>
            <a:avLst/>
            <a:gdLst/>
            <a:ahLst/>
            <a:cxnLst/>
            <a:rect l="l" t="t" r="r" b="b"/>
            <a:pathLst>
              <a:path w="158" h="430" extrusionOk="0">
                <a:moveTo>
                  <a:pt x="41" y="65"/>
                </a:moveTo>
                <a:lnTo>
                  <a:pt x="35" y="98"/>
                </a:lnTo>
                <a:lnTo>
                  <a:pt x="28" y="133"/>
                </a:lnTo>
                <a:lnTo>
                  <a:pt x="22" y="172"/>
                </a:lnTo>
                <a:lnTo>
                  <a:pt x="16" y="212"/>
                </a:lnTo>
                <a:lnTo>
                  <a:pt x="12" y="252"/>
                </a:lnTo>
                <a:lnTo>
                  <a:pt x="8" y="291"/>
                </a:lnTo>
                <a:lnTo>
                  <a:pt x="5" y="328"/>
                </a:lnTo>
                <a:lnTo>
                  <a:pt x="3" y="360"/>
                </a:lnTo>
                <a:lnTo>
                  <a:pt x="1" y="387"/>
                </a:lnTo>
                <a:lnTo>
                  <a:pt x="1" y="409"/>
                </a:lnTo>
                <a:lnTo>
                  <a:pt x="0" y="423"/>
                </a:lnTo>
                <a:lnTo>
                  <a:pt x="0" y="427"/>
                </a:lnTo>
                <a:lnTo>
                  <a:pt x="106" y="430"/>
                </a:lnTo>
                <a:lnTo>
                  <a:pt x="106" y="425"/>
                </a:lnTo>
                <a:lnTo>
                  <a:pt x="106" y="412"/>
                </a:lnTo>
                <a:lnTo>
                  <a:pt x="107" y="393"/>
                </a:lnTo>
                <a:lnTo>
                  <a:pt x="108" y="366"/>
                </a:lnTo>
                <a:lnTo>
                  <a:pt x="110" y="335"/>
                </a:lnTo>
                <a:lnTo>
                  <a:pt x="113" y="301"/>
                </a:lnTo>
                <a:lnTo>
                  <a:pt x="117" y="263"/>
                </a:lnTo>
                <a:lnTo>
                  <a:pt x="121" y="225"/>
                </a:lnTo>
                <a:lnTo>
                  <a:pt x="127" y="187"/>
                </a:lnTo>
                <a:lnTo>
                  <a:pt x="132" y="151"/>
                </a:lnTo>
                <a:lnTo>
                  <a:pt x="139" y="117"/>
                </a:lnTo>
                <a:lnTo>
                  <a:pt x="144" y="87"/>
                </a:lnTo>
                <a:lnTo>
                  <a:pt x="149" y="61"/>
                </a:lnTo>
                <a:lnTo>
                  <a:pt x="155" y="41"/>
                </a:lnTo>
                <a:lnTo>
                  <a:pt x="157" y="29"/>
                </a:lnTo>
                <a:lnTo>
                  <a:pt x="158" y="24"/>
                </a:lnTo>
                <a:lnTo>
                  <a:pt x="55" y="0"/>
                </a:lnTo>
                <a:lnTo>
                  <a:pt x="54" y="4"/>
                </a:lnTo>
                <a:lnTo>
                  <a:pt x="51" y="18"/>
                </a:lnTo>
                <a:lnTo>
                  <a:pt x="47" y="38"/>
                </a:lnTo>
                <a:lnTo>
                  <a:pt x="41" y="6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 name="Google Shape;7000;p153">
            <a:extLst>
              <a:ext uri="{FF2B5EF4-FFF2-40B4-BE49-F238E27FC236}">
                <a16:creationId xmlns:a16="http://schemas.microsoft.com/office/drawing/2014/main" xmlns="" id="{F7018583-6776-0BD5-59EC-F22F63DDA418}"/>
              </a:ext>
            </a:extLst>
          </p:cNvPr>
          <p:cNvSpPr/>
          <p:nvPr/>
        </p:nvSpPr>
        <p:spPr>
          <a:xfrm>
            <a:off x="17892432" y="5451359"/>
            <a:ext cx="195116" cy="335524"/>
          </a:xfrm>
          <a:custGeom>
            <a:avLst/>
            <a:gdLst/>
            <a:ahLst/>
            <a:cxnLst/>
            <a:rect l="l" t="t" r="r" b="b"/>
            <a:pathLst>
              <a:path w="275" h="426" extrusionOk="0">
                <a:moveTo>
                  <a:pt x="177" y="236"/>
                </a:moveTo>
                <a:lnTo>
                  <a:pt x="194" y="201"/>
                </a:lnTo>
                <a:lnTo>
                  <a:pt x="211" y="169"/>
                </a:lnTo>
                <a:lnTo>
                  <a:pt x="227" y="137"/>
                </a:lnTo>
                <a:lnTo>
                  <a:pt x="243" y="110"/>
                </a:lnTo>
                <a:lnTo>
                  <a:pt x="256" y="88"/>
                </a:lnTo>
                <a:lnTo>
                  <a:pt x="266" y="70"/>
                </a:lnTo>
                <a:lnTo>
                  <a:pt x="273" y="60"/>
                </a:lnTo>
                <a:lnTo>
                  <a:pt x="275" y="55"/>
                </a:lnTo>
                <a:lnTo>
                  <a:pt x="185" y="0"/>
                </a:lnTo>
                <a:lnTo>
                  <a:pt x="182" y="5"/>
                </a:lnTo>
                <a:lnTo>
                  <a:pt x="176" y="16"/>
                </a:lnTo>
                <a:lnTo>
                  <a:pt x="165" y="35"/>
                </a:lnTo>
                <a:lnTo>
                  <a:pt x="151" y="59"/>
                </a:lnTo>
                <a:lnTo>
                  <a:pt x="135" y="88"/>
                </a:lnTo>
                <a:lnTo>
                  <a:pt x="117" y="119"/>
                </a:lnTo>
                <a:lnTo>
                  <a:pt x="100" y="154"/>
                </a:lnTo>
                <a:lnTo>
                  <a:pt x="82" y="190"/>
                </a:lnTo>
                <a:lnTo>
                  <a:pt x="64" y="227"/>
                </a:lnTo>
                <a:lnTo>
                  <a:pt x="49" y="263"/>
                </a:lnTo>
                <a:lnTo>
                  <a:pt x="35" y="296"/>
                </a:lnTo>
                <a:lnTo>
                  <a:pt x="23" y="327"/>
                </a:lnTo>
                <a:lnTo>
                  <a:pt x="14" y="353"/>
                </a:lnTo>
                <a:lnTo>
                  <a:pt x="6" y="373"/>
                </a:lnTo>
                <a:lnTo>
                  <a:pt x="2" y="386"/>
                </a:lnTo>
                <a:lnTo>
                  <a:pt x="0" y="390"/>
                </a:lnTo>
                <a:lnTo>
                  <a:pt x="99" y="426"/>
                </a:lnTo>
                <a:lnTo>
                  <a:pt x="101" y="421"/>
                </a:lnTo>
                <a:lnTo>
                  <a:pt x="105" y="408"/>
                </a:lnTo>
                <a:lnTo>
                  <a:pt x="112" y="390"/>
                </a:lnTo>
                <a:lnTo>
                  <a:pt x="122" y="365"/>
                </a:lnTo>
                <a:lnTo>
                  <a:pt x="132" y="336"/>
                </a:lnTo>
                <a:lnTo>
                  <a:pt x="146" y="305"/>
                </a:lnTo>
                <a:lnTo>
                  <a:pt x="162" y="270"/>
                </a:lnTo>
                <a:lnTo>
                  <a:pt x="177" y="2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 name="Google Shape;7001;p153">
            <a:extLst>
              <a:ext uri="{FF2B5EF4-FFF2-40B4-BE49-F238E27FC236}">
                <a16:creationId xmlns:a16="http://schemas.microsoft.com/office/drawing/2014/main" xmlns="" id="{31197466-5F15-93CD-E027-131207B76E16}"/>
              </a:ext>
            </a:extLst>
          </p:cNvPr>
          <p:cNvSpPr/>
          <p:nvPr/>
        </p:nvSpPr>
        <p:spPr>
          <a:xfrm>
            <a:off x="18101688" y="5068356"/>
            <a:ext cx="260153" cy="300706"/>
          </a:xfrm>
          <a:custGeom>
            <a:avLst/>
            <a:gdLst/>
            <a:ahLst/>
            <a:cxnLst/>
            <a:rect l="l" t="t" r="r" b="b"/>
            <a:pathLst>
              <a:path w="365" h="378" extrusionOk="0">
                <a:moveTo>
                  <a:pt x="365" y="80"/>
                </a:moveTo>
                <a:lnTo>
                  <a:pt x="297" y="0"/>
                </a:lnTo>
                <a:lnTo>
                  <a:pt x="283" y="12"/>
                </a:lnTo>
                <a:lnTo>
                  <a:pt x="246" y="45"/>
                </a:lnTo>
                <a:lnTo>
                  <a:pt x="222" y="67"/>
                </a:lnTo>
                <a:lnTo>
                  <a:pt x="195" y="93"/>
                </a:lnTo>
                <a:lnTo>
                  <a:pt x="168" y="120"/>
                </a:lnTo>
                <a:lnTo>
                  <a:pt x="140" y="149"/>
                </a:lnTo>
                <a:lnTo>
                  <a:pt x="112" y="179"/>
                </a:lnTo>
                <a:lnTo>
                  <a:pt x="86" y="208"/>
                </a:lnTo>
                <a:lnTo>
                  <a:pt x="63" y="235"/>
                </a:lnTo>
                <a:lnTo>
                  <a:pt x="42" y="261"/>
                </a:lnTo>
                <a:lnTo>
                  <a:pt x="25" y="283"/>
                </a:lnTo>
                <a:lnTo>
                  <a:pt x="12" y="299"/>
                </a:lnTo>
                <a:lnTo>
                  <a:pt x="3" y="310"/>
                </a:lnTo>
                <a:lnTo>
                  <a:pt x="0" y="314"/>
                </a:lnTo>
                <a:lnTo>
                  <a:pt x="84" y="378"/>
                </a:lnTo>
                <a:lnTo>
                  <a:pt x="95" y="364"/>
                </a:lnTo>
                <a:lnTo>
                  <a:pt x="124" y="327"/>
                </a:lnTo>
                <a:lnTo>
                  <a:pt x="143" y="303"/>
                </a:lnTo>
                <a:lnTo>
                  <a:pt x="166" y="277"/>
                </a:lnTo>
                <a:lnTo>
                  <a:pt x="191" y="249"/>
                </a:lnTo>
                <a:lnTo>
                  <a:pt x="217" y="221"/>
                </a:lnTo>
                <a:lnTo>
                  <a:pt x="244" y="194"/>
                </a:lnTo>
                <a:lnTo>
                  <a:pt x="270" y="167"/>
                </a:lnTo>
                <a:lnTo>
                  <a:pt x="295" y="143"/>
                </a:lnTo>
                <a:lnTo>
                  <a:pt x="317" y="123"/>
                </a:lnTo>
                <a:lnTo>
                  <a:pt x="352" y="91"/>
                </a:lnTo>
                <a:lnTo>
                  <a:pt x="365" y="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 name="Google Shape;7002;p153">
            <a:extLst>
              <a:ext uri="{FF2B5EF4-FFF2-40B4-BE49-F238E27FC236}">
                <a16:creationId xmlns:a16="http://schemas.microsoft.com/office/drawing/2014/main" xmlns="" id="{191C1663-91A6-19D9-CD7E-C598B505D989}"/>
              </a:ext>
            </a:extLst>
          </p:cNvPr>
          <p:cNvSpPr/>
          <p:nvPr/>
        </p:nvSpPr>
        <p:spPr>
          <a:xfrm>
            <a:off x="18426879" y="4808799"/>
            <a:ext cx="294086" cy="231069"/>
          </a:xfrm>
          <a:custGeom>
            <a:avLst/>
            <a:gdLst/>
            <a:ahLst/>
            <a:cxnLst/>
            <a:rect l="l" t="t" r="r" b="b"/>
            <a:pathLst>
              <a:path w="419" h="295" extrusionOk="0">
                <a:moveTo>
                  <a:pt x="234" y="187"/>
                </a:moveTo>
                <a:lnTo>
                  <a:pt x="268" y="169"/>
                </a:lnTo>
                <a:lnTo>
                  <a:pt x="301" y="151"/>
                </a:lnTo>
                <a:lnTo>
                  <a:pt x="331" y="136"/>
                </a:lnTo>
                <a:lnTo>
                  <a:pt x="360" y="123"/>
                </a:lnTo>
                <a:lnTo>
                  <a:pt x="384" y="112"/>
                </a:lnTo>
                <a:lnTo>
                  <a:pt x="403" y="105"/>
                </a:lnTo>
                <a:lnTo>
                  <a:pt x="414" y="99"/>
                </a:lnTo>
                <a:lnTo>
                  <a:pt x="419" y="97"/>
                </a:lnTo>
                <a:lnTo>
                  <a:pt x="378" y="0"/>
                </a:lnTo>
                <a:lnTo>
                  <a:pt x="373" y="2"/>
                </a:lnTo>
                <a:lnTo>
                  <a:pt x="360" y="8"/>
                </a:lnTo>
                <a:lnTo>
                  <a:pt x="341" y="16"/>
                </a:lnTo>
                <a:lnTo>
                  <a:pt x="316" y="27"/>
                </a:lnTo>
                <a:lnTo>
                  <a:pt x="286" y="41"/>
                </a:lnTo>
                <a:lnTo>
                  <a:pt x="253" y="57"/>
                </a:lnTo>
                <a:lnTo>
                  <a:pt x="219" y="75"/>
                </a:lnTo>
                <a:lnTo>
                  <a:pt x="183" y="94"/>
                </a:lnTo>
                <a:lnTo>
                  <a:pt x="148" y="113"/>
                </a:lnTo>
                <a:lnTo>
                  <a:pt x="114" y="134"/>
                </a:lnTo>
                <a:lnTo>
                  <a:pt x="83" y="152"/>
                </a:lnTo>
                <a:lnTo>
                  <a:pt x="56" y="171"/>
                </a:lnTo>
                <a:lnTo>
                  <a:pt x="32" y="186"/>
                </a:lnTo>
                <a:lnTo>
                  <a:pt x="15" y="198"/>
                </a:lnTo>
                <a:lnTo>
                  <a:pt x="3" y="205"/>
                </a:lnTo>
                <a:lnTo>
                  <a:pt x="0" y="209"/>
                </a:lnTo>
                <a:lnTo>
                  <a:pt x="60" y="295"/>
                </a:lnTo>
                <a:lnTo>
                  <a:pt x="63" y="292"/>
                </a:lnTo>
                <a:lnTo>
                  <a:pt x="74" y="284"/>
                </a:lnTo>
                <a:lnTo>
                  <a:pt x="91" y="273"/>
                </a:lnTo>
                <a:lnTo>
                  <a:pt x="113" y="259"/>
                </a:lnTo>
                <a:lnTo>
                  <a:pt x="139" y="242"/>
                </a:lnTo>
                <a:lnTo>
                  <a:pt x="168" y="224"/>
                </a:lnTo>
                <a:lnTo>
                  <a:pt x="201" y="205"/>
                </a:lnTo>
                <a:lnTo>
                  <a:pt x="234" y="18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 name="Google Shape;7003;p153">
            <a:extLst>
              <a:ext uri="{FF2B5EF4-FFF2-40B4-BE49-F238E27FC236}">
                <a16:creationId xmlns:a16="http://schemas.microsoft.com/office/drawing/2014/main" xmlns="" id="{F70D760C-1871-9019-75E8-67F0E40F9946}"/>
              </a:ext>
            </a:extLst>
          </p:cNvPr>
          <p:cNvSpPr/>
          <p:nvPr/>
        </p:nvSpPr>
        <p:spPr>
          <a:xfrm>
            <a:off x="18828420" y="4691684"/>
            <a:ext cx="305396" cy="142440"/>
          </a:xfrm>
          <a:custGeom>
            <a:avLst/>
            <a:gdLst/>
            <a:ahLst/>
            <a:cxnLst/>
            <a:rect l="l" t="t" r="r" b="b"/>
            <a:pathLst>
              <a:path w="433" h="180" extrusionOk="0">
                <a:moveTo>
                  <a:pt x="369" y="111"/>
                </a:moveTo>
                <a:lnTo>
                  <a:pt x="395" y="108"/>
                </a:lnTo>
                <a:lnTo>
                  <a:pt x="416" y="106"/>
                </a:lnTo>
                <a:lnTo>
                  <a:pt x="429" y="105"/>
                </a:lnTo>
                <a:lnTo>
                  <a:pt x="433" y="105"/>
                </a:lnTo>
                <a:lnTo>
                  <a:pt x="424" y="0"/>
                </a:lnTo>
                <a:lnTo>
                  <a:pt x="420" y="0"/>
                </a:lnTo>
                <a:lnTo>
                  <a:pt x="406" y="1"/>
                </a:lnTo>
                <a:lnTo>
                  <a:pt x="385" y="3"/>
                </a:lnTo>
                <a:lnTo>
                  <a:pt x="357" y="7"/>
                </a:lnTo>
                <a:lnTo>
                  <a:pt x="325" y="10"/>
                </a:lnTo>
                <a:lnTo>
                  <a:pt x="288" y="15"/>
                </a:lnTo>
                <a:lnTo>
                  <a:pt x="250" y="22"/>
                </a:lnTo>
                <a:lnTo>
                  <a:pt x="210" y="28"/>
                </a:lnTo>
                <a:lnTo>
                  <a:pt x="170" y="36"/>
                </a:lnTo>
                <a:lnTo>
                  <a:pt x="133" y="44"/>
                </a:lnTo>
                <a:lnTo>
                  <a:pt x="97" y="53"/>
                </a:lnTo>
                <a:lnTo>
                  <a:pt x="66" y="62"/>
                </a:lnTo>
                <a:lnTo>
                  <a:pt x="39" y="69"/>
                </a:lnTo>
                <a:lnTo>
                  <a:pt x="18" y="75"/>
                </a:lnTo>
                <a:lnTo>
                  <a:pt x="5" y="79"/>
                </a:lnTo>
                <a:lnTo>
                  <a:pt x="0" y="80"/>
                </a:lnTo>
                <a:lnTo>
                  <a:pt x="31" y="180"/>
                </a:lnTo>
                <a:lnTo>
                  <a:pt x="35" y="179"/>
                </a:lnTo>
                <a:lnTo>
                  <a:pt x="47" y="176"/>
                </a:lnTo>
                <a:lnTo>
                  <a:pt x="67" y="171"/>
                </a:lnTo>
                <a:lnTo>
                  <a:pt x="93" y="163"/>
                </a:lnTo>
                <a:lnTo>
                  <a:pt x="123" y="156"/>
                </a:lnTo>
                <a:lnTo>
                  <a:pt x="156" y="147"/>
                </a:lnTo>
                <a:lnTo>
                  <a:pt x="192" y="139"/>
                </a:lnTo>
                <a:lnTo>
                  <a:pt x="230" y="132"/>
                </a:lnTo>
                <a:lnTo>
                  <a:pt x="268" y="125"/>
                </a:lnTo>
                <a:lnTo>
                  <a:pt x="304" y="120"/>
                </a:lnTo>
                <a:lnTo>
                  <a:pt x="339" y="115"/>
                </a:lnTo>
                <a:lnTo>
                  <a:pt x="369" y="11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 name="Google Shape;7004;p153">
            <a:extLst>
              <a:ext uri="{FF2B5EF4-FFF2-40B4-BE49-F238E27FC236}">
                <a16:creationId xmlns:a16="http://schemas.microsoft.com/office/drawing/2014/main" xmlns="" id="{F27D2598-66B9-FA89-635F-6BE77167AEDB}"/>
              </a:ext>
            </a:extLst>
          </p:cNvPr>
          <p:cNvSpPr/>
          <p:nvPr/>
        </p:nvSpPr>
        <p:spPr>
          <a:xfrm>
            <a:off x="19269550" y="4685353"/>
            <a:ext cx="305396" cy="123448"/>
          </a:xfrm>
          <a:custGeom>
            <a:avLst/>
            <a:gdLst/>
            <a:ahLst/>
            <a:cxnLst/>
            <a:rect l="l" t="t" r="r" b="b"/>
            <a:pathLst>
              <a:path w="431" h="155" extrusionOk="0">
                <a:moveTo>
                  <a:pt x="407" y="155"/>
                </a:moveTo>
                <a:lnTo>
                  <a:pt x="431" y="53"/>
                </a:lnTo>
                <a:lnTo>
                  <a:pt x="427" y="51"/>
                </a:lnTo>
                <a:lnTo>
                  <a:pt x="413" y="49"/>
                </a:lnTo>
                <a:lnTo>
                  <a:pt x="392" y="44"/>
                </a:lnTo>
                <a:lnTo>
                  <a:pt x="365" y="39"/>
                </a:lnTo>
                <a:lnTo>
                  <a:pt x="333" y="32"/>
                </a:lnTo>
                <a:lnTo>
                  <a:pt x="297" y="27"/>
                </a:lnTo>
                <a:lnTo>
                  <a:pt x="258" y="20"/>
                </a:lnTo>
                <a:lnTo>
                  <a:pt x="218" y="15"/>
                </a:lnTo>
                <a:lnTo>
                  <a:pt x="178" y="10"/>
                </a:lnTo>
                <a:lnTo>
                  <a:pt x="139" y="6"/>
                </a:lnTo>
                <a:lnTo>
                  <a:pt x="103" y="4"/>
                </a:lnTo>
                <a:lnTo>
                  <a:pt x="70" y="2"/>
                </a:lnTo>
                <a:lnTo>
                  <a:pt x="42" y="1"/>
                </a:lnTo>
                <a:lnTo>
                  <a:pt x="21" y="0"/>
                </a:lnTo>
                <a:lnTo>
                  <a:pt x="8" y="0"/>
                </a:lnTo>
                <a:lnTo>
                  <a:pt x="2" y="0"/>
                </a:lnTo>
                <a:lnTo>
                  <a:pt x="0" y="105"/>
                </a:lnTo>
                <a:lnTo>
                  <a:pt x="6" y="105"/>
                </a:lnTo>
                <a:lnTo>
                  <a:pt x="18" y="105"/>
                </a:lnTo>
                <a:lnTo>
                  <a:pt x="38" y="105"/>
                </a:lnTo>
                <a:lnTo>
                  <a:pt x="65" y="108"/>
                </a:lnTo>
                <a:lnTo>
                  <a:pt x="95" y="109"/>
                </a:lnTo>
                <a:lnTo>
                  <a:pt x="130" y="112"/>
                </a:lnTo>
                <a:lnTo>
                  <a:pt x="168" y="115"/>
                </a:lnTo>
                <a:lnTo>
                  <a:pt x="205" y="120"/>
                </a:lnTo>
                <a:lnTo>
                  <a:pt x="243" y="125"/>
                </a:lnTo>
                <a:lnTo>
                  <a:pt x="280" y="130"/>
                </a:lnTo>
                <a:lnTo>
                  <a:pt x="313" y="136"/>
                </a:lnTo>
                <a:lnTo>
                  <a:pt x="345" y="142"/>
                </a:lnTo>
                <a:lnTo>
                  <a:pt x="370" y="148"/>
                </a:lnTo>
                <a:lnTo>
                  <a:pt x="390" y="152"/>
                </a:lnTo>
                <a:lnTo>
                  <a:pt x="402" y="155"/>
                </a:lnTo>
                <a:lnTo>
                  <a:pt x="407" y="15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 name="Google Shape;7005;p153">
            <a:extLst>
              <a:ext uri="{FF2B5EF4-FFF2-40B4-BE49-F238E27FC236}">
                <a16:creationId xmlns:a16="http://schemas.microsoft.com/office/drawing/2014/main" xmlns="" id="{F44CBB4D-E59D-21E4-A5DF-8B73F98C9F44}"/>
              </a:ext>
            </a:extLst>
          </p:cNvPr>
          <p:cNvSpPr/>
          <p:nvPr/>
        </p:nvSpPr>
        <p:spPr>
          <a:xfrm>
            <a:off x="19685230" y="4770816"/>
            <a:ext cx="302571" cy="218408"/>
          </a:xfrm>
          <a:custGeom>
            <a:avLst/>
            <a:gdLst/>
            <a:ahLst/>
            <a:cxnLst/>
            <a:rect l="l" t="t" r="r" b="b"/>
            <a:pathLst>
              <a:path w="425" h="274" extrusionOk="0">
                <a:moveTo>
                  <a:pt x="370" y="274"/>
                </a:moveTo>
                <a:lnTo>
                  <a:pt x="425" y="183"/>
                </a:lnTo>
                <a:lnTo>
                  <a:pt x="421" y="181"/>
                </a:lnTo>
                <a:lnTo>
                  <a:pt x="409" y="174"/>
                </a:lnTo>
                <a:lnTo>
                  <a:pt x="391" y="164"/>
                </a:lnTo>
                <a:lnTo>
                  <a:pt x="367" y="150"/>
                </a:lnTo>
                <a:lnTo>
                  <a:pt x="338" y="134"/>
                </a:lnTo>
                <a:lnTo>
                  <a:pt x="306" y="116"/>
                </a:lnTo>
                <a:lnTo>
                  <a:pt x="271" y="99"/>
                </a:lnTo>
                <a:lnTo>
                  <a:pt x="234" y="82"/>
                </a:lnTo>
                <a:lnTo>
                  <a:pt x="198" y="65"/>
                </a:lnTo>
                <a:lnTo>
                  <a:pt x="162" y="49"/>
                </a:lnTo>
                <a:lnTo>
                  <a:pt x="128" y="35"/>
                </a:lnTo>
                <a:lnTo>
                  <a:pt x="98" y="23"/>
                </a:lnTo>
                <a:lnTo>
                  <a:pt x="72" y="14"/>
                </a:lnTo>
                <a:lnTo>
                  <a:pt x="52" y="6"/>
                </a:lnTo>
                <a:lnTo>
                  <a:pt x="39" y="2"/>
                </a:lnTo>
                <a:lnTo>
                  <a:pt x="34" y="0"/>
                </a:lnTo>
                <a:lnTo>
                  <a:pt x="0" y="100"/>
                </a:lnTo>
                <a:lnTo>
                  <a:pt x="4" y="101"/>
                </a:lnTo>
                <a:lnTo>
                  <a:pt x="16" y="106"/>
                </a:lnTo>
                <a:lnTo>
                  <a:pt x="36" y="112"/>
                </a:lnTo>
                <a:lnTo>
                  <a:pt x="60" y="122"/>
                </a:lnTo>
                <a:lnTo>
                  <a:pt x="88" y="133"/>
                </a:lnTo>
                <a:lnTo>
                  <a:pt x="121" y="147"/>
                </a:lnTo>
                <a:lnTo>
                  <a:pt x="155" y="161"/>
                </a:lnTo>
                <a:lnTo>
                  <a:pt x="190" y="177"/>
                </a:lnTo>
                <a:lnTo>
                  <a:pt x="225" y="193"/>
                </a:lnTo>
                <a:lnTo>
                  <a:pt x="257" y="210"/>
                </a:lnTo>
                <a:lnTo>
                  <a:pt x="288" y="227"/>
                </a:lnTo>
                <a:lnTo>
                  <a:pt x="315" y="242"/>
                </a:lnTo>
                <a:lnTo>
                  <a:pt x="338" y="255"/>
                </a:lnTo>
                <a:lnTo>
                  <a:pt x="355" y="264"/>
                </a:lnTo>
                <a:lnTo>
                  <a:pt x="366" y="272"/>
                </a:lnTo>
                <a:lnTo>
                  <a:pt x="370" y="27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 name="Google Shape;7006;p153">
            <a:extLst>
              <a:ext uri="{FF2B5EF4-FFF2-40B4-BE49-F238E27FC236}">
                <a16:creationId xmlns:a16="http://schemas.microsoft.com/office/drawing/2014/main" xmlns="" id="{BEE59D18-D7F7-ED66-DCF6-F81F5D30029F}"/>
              </a:ext>
            </a:extLst>
          </p:cNvPr>
          <p:cNvSpPr/>
          <p:nvPr/>
        </p:nvSpPr>
        <p:spPr>
          <a:xfrm>
            <a:off x="20061321" y="5005049"/>
            <a:ext cx="265808" cy="288045"/>
          </a:xfrm>
          <a:custGeom>
            <a:avLst/>
            <a:gdLst/>
            <a:ahLst/>
            <a:cxnLst/>
            <a:rect l="l" t="t" r="r" b="b"/>
            <a:pathLst>
              <a:path w="378" h="364" extrusionOk="0">
                <a:moveTo>
                  <a:pt x="229" y="139"/>
                </a:moveTo>
                <a:lnTo>
                  <a:pt x="199" y="112"/>
                </a:lnTo>
                <a:lnTo>
                  <a:pt x="170" y="86"/>
                </a:lnTo>
                <a:lnTo>
                  <a:pt x="142" y="62"/>
                </a:lnTo>
                <a:lnTo>
                  <a:pt x="117" y="42"/>
                </a:lnTo>
                <a:lnTo>
                  <a:pt x="95" y="25"/>
                </a:lnTo>
                <a:lnTo>
                  <a:pt x="78" y="12"/>
                </a:lnTo>
                <a:lnTo>
                  <a:pt x="67" y="3"/>
                </a:lnTo>
                <a:lnTo>
                  <a:pt x="63" y="0"/>
                </a:lnTo>
                <a:lnTo>
                  <a:pt x="0" y="84"/>
                </a:lnTo>
                <a:lnTo>
                  <a:pt x="14" y="95"/>
                </a:lnTo>
                <a:lnTo>
                  <a:pt x="50" y="124"/>
                </a:lnTo>
                <a:lnTo>
                  <a:pt x="75" y="143"/>
                </a:lnTo>
                <a:lnTo>
                  <a:pt x="101" y="166"/>
                </a:lnTo>
                <a:lnTo>
                  <a:pt x="129" y="190"/>
                </a:lnTo>
                <a:lnTo>
                  <a:pt x="157" y="216"/>
                </a:lnTo>
                <a:lnTo>
                  <a:pt x="185" y="243"/>
                </a:lnTo>
                <a:lnTo>
                  <a:pt x="211" y="269"/>
                </a:lnTo>
                <a:lnTo>
                  <a:pt x="235" y="293"/>
                </a:lnTo>
                <a:lnTo>
                  <a:pt x="256" y="316"/>
                </a:lnTo>
                <a:lnTo>
                  <a:pt x="287" y="351"/>
                </a:lnTo>
                <a:lnTo>
                  <a:pt x="299" y="364"/>
                </a:lnTo>
                <a:lnTo>
                  <a:pt x="378" y="295"/>
                </a:lnTo>
                <a:lnTo>
                  <a:pt x="366" y="281"/>
                </a:lnTo>
                <a:lnTo>
                  <a:pt x="334" y="245"/>
                </a:lnTo>
                <a:lnTo>
                  <a:pt x="311" y="221"/>
                </a:lnTo>
                <a:lnTo>
                  <a:pt x="285" y="194"/>
                </a:lnTo>
                <a:lnTo>
                  <a:pt x="258" y="167"/>
                </a:lnTo>
                <a:lnTo>
                  <a:pt x="229" y="13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 name="Google Shape;7007;p153">
            <a:extLst>
              <a:ext uri="{FF2B5EF4-FFF2-40B4-BE49-F238E27FC236}">
                <a16:creationId xmlns:a16="http://schemas.microsoft.com/office/drawing/2014/main" xmlns="" id="{C05939EB-A600-2877-52FD-3D970AA71468}"/>
              </a:ext>
            </a:extLst>
          </p:cNvPr>
          <p:cNvSpPr/>
          <p:nvPr/>
        </p:nvSpPr>
        <p:spPr>
          <a:xfrm>
            <a:off x="20355408" y="5365896"/>
            <a:ext cx="209254" cy="332360"/>
          </a:xfrm>
          <a:custGeom>
            <a:avLst/>
            <a:gdLst/>
            <a:ahLst/>
            <a:cxnLst/>
            <a:rect l="l" t="t" r="r" b="b"/>
            <a:pathLst>
              <a:path w="296" h="419" extrusionOk="0">
                <a:moveTo>
                  <a:pt x="87" y="0"/>
                </a:moveTo>
                <a:lnTo>
                  <a:pt x="0" y="61"/>
                </a:lnTo>
                <a:lnTo>
                  <a:pt x="2" y="65"/>
                </a:lnTo>
                <a:lnTo>
                  <a:pt x="10" y="75"/>
                </a:lnTo>
                <a:lnTo>
                  <a:pt x="22" y="92"/>
                </a:lnTo>
                <a:lnTo>
                  <a:pt x="36" y="114"/>
                </a:lnTo>
                <a:lnTo>
                  <a:pt x="53" y="140"/>
                </a:lnTo>
                <a:lnTo>
                  <a:pt x="71" y="170"/>
                </a:lnTo>
                <a:lnTo>
                  <a:pt x="90" y="201"/>
                </a:lnTo>
                <a:lnTo>
                  <a:pt x="109" y="235"/>
                </a:lnTo>
                <a:lnTo>
                  <a:pt x="126" y="268"/>
                </a:lnTo>
                <a:lnTo>
                  <a:pt x="144" y="301"/>
                </a:lnTo>
                <a:lnTo>
                  <a:pt x="159" y="332"/>
                </a:lnTo>
                <a:lnTo>
                  <a:pt x="173" y="360"/>
                </a:lnTo>
                <a:lnTo>
                  <a:pt x="184" y="384"/>
                </a:lnTo>
                <a:lnTo>
                  <a:pt x="191" y="402"/>
                </a:lnTo>
                <a:lnTo>
                  <a:pt x="197" y="415"/>
                </a:lnTo>
                <a:lnTo>
                  <a:pt x="199" y="419"/>
                </a:lnTo>
                <a:lnTo>
                  <a:pt x="296" y="378"/>
                </a:lnTo>
                <a:lnTo>
                  <a:pt x="294" y="373"/>
                </a:lnTo>
                <a:lnTo>
                  <a:pt x="288" y="361"/>
                </a:lnTo>
                <a:lnTo>
                  <a:pt x="280" y="342"/>
                </a:lnTo>
                <a:lnTo>
                  <a:pt x="268" y="316"/>
                </a:lnTo>
                <a:lnTo>
                  <a:pt x="254" y="287"/>
                </a:lnTo>
                <a:lnTo>
                  <a:pt x="238" y="253"/>
                </a:lnTo>
                <a:lnTo>
                  <a:pt x="220" y="219"/>
                </a:lnTo>
                <a:lnTo>
                  <a:pt x="201" y="183"/>
                </a:lnTo>
                <a:lnTo>
                  <a:pt x="182" y="148"/>
                </a:lnTo>
                <a:lnTo>
                  <a:pt x="161" y="115"/>
                </a:lnTo>
                <a:lnTo>
                  <a:pt x="142" y="84"/>
                </a:lnTo>
                <a:lnTo>
                  <a:pt x="124" y="57"/>
                </a:lnTo>
                <a:lnTo>
                  <a:pt x="109" y="33"/>
                </a:lnTo>
                <a:lnTo>
                  <a:pt x="96" y="16"/>
                </a:lnTo>
                <a:lnTo>
                  <a:pt x="89" y="5"/>
                </a:lnTo>
                <a:lnTo>
                  <a:pt x="87"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 name="Google Shape;7008;p153">
            <a:extLst>
              <a:ext uri="{FF2B5EF4-FFF2-40B4-BE49-F238E27FC236}">
                <a16:creationId xmlns:a16="http://schemas.microsoft.com/office/drawing/2014/main" xmlns="" id="{E73FB55F-93E3-B9D2-BD7C-35A87802DB90}"/>
              </a:ext>
            </a:extLst>
          </p:cNvPr>
          <p:cNvSpPr/>
          <p:nvPr/>
        </p:nvSpPr>
        <p:spPr>
          <a:xfrm>
            <a:off x="20542040" y="5815369"/>
            <a:ext cx="130077" cy="341855"/>
          </a:xfrm>
          <a:custGeom>
            <a:avLst/>
            <a:gdLst/>
            <a:ahLst/>
            <a:cxnLst/>
            <a:rect l="l" t="t" r="r" b="b"/>
            <a:pathLst>
              <a:path w="183" h="433" extrusionOk="0">
                <a:moveTo>
                  <a:pt x="120" y="65"/>
                </a:moveTo>
                <a:lnTo>
                  <a:pt x="112" y="39"/>
                </a:lnTo>
                <a:lnTo>
                  <a:pt x="107" y="19"/>
                </a:lnTo>
                <a:lnTo>
                  <a:pt x="102" y="6"/>
                </a:lnTo>
                <a:lnTo>
                  <a:pt x="101" y="0"/>
                </a:lnTo>
                <a:lnTo>
                  <a:pt x="0" y="32"/>
                </a:lnTo>
                <a:lnTo>
                  <a:pt x="1" y="36"/>
                </a:lnTo>
                <a:lnTo>
                  <a:pt x="5" y="49"/>
                </a:lnTo>
                <a:lnTo>
                  <a:pt x="10" y="68"/>
                </a:lnTo>
                <a:lnTo>
                  <a:pt x="18" y="93"/>
                </a:lnTo>
                <a:lnTo>
                  <a:pt x="26" y="124"/>
                </a:lnTo>
                <a:lnTo>
                  <a:pt x="34" y="157"/>
                </a:lnTo>
                <a:lnTo>
                  <a:pt x="42" y="193"/>
                </a:lnTo>
                <a:lnTo>
                  <a:pt x="49" y="230"/>
                </a:lnTo>
                <a:lnTo>
                  <a:pt x="57" y="268"/>
                </a:lnTo>
                <a:lnTo>
                  <a:pt x="62" y="305"/>
                </a:lnTo>
                <a:lnTo>
                  <a:pt x="68" y="340"/>
                </a:lnTo>
                <a:lnTo>
                  <a:pt x="71" y="370"/>
                </a:lnTo>
                <a:lnTo>
                  <a:pt x="74" y="396"/>
                </a:lnTo>
                <a:lnTo>
                  <a:pt x="76" y="416"/>
                </a:lnTo>
                <a:lnTo>
                  <a:pt x="77" y="429"/>
                </a:lnTo>
                <a:lnTo>
                  <a:pt x="77" y="433"/>
                </a:lnTo>
                <a:lnTo>
                  <a:pt x="183" y="425"/>
                </a:lnTo>
                <a:lnTo>
                  <a:pt x="182" y="419"/>
                </a:lnTo>
                <a:lnTo>
                  <a:pt x="181" y="406"/>
                </a:lnTo>
                <a:lnTo>
                  <a:pt x="179" y="385"/>
                </a:lnTo>
                <a:lnTo>
                  <a:pt x="176" y="358"/>
                </a:lnTo>
                <a:lnTo>
                  <a:pt x="172" y="325"/>
                </a:lnTo>
                <a:lnTo>
                  <a:pt x="167" y="289"/>
                </a:lnTo>
                <a:lnTo>
                  <a:pt x="161" y="250"/>
                </a:lnTo>
                <a:lnTo>
                  <a:pt x="153" y="211"/>
                </a:lnTo>
                <a:lnTo>
                  <a:pt x="145" y="171"/>
                </a:lnTo>
                <a:lnTo>
                  <a:pt x="137" y="133"/>
                </a:lnTo>
                <a:lnTo>
                  <a:pt x="128" y="98"/>
                </a:lnTo>
                <a:lnTo>
                  <a:pt x="120" y="6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 name="Google Shape;7009;p153">
            <a:extLst>
              <a:ext uri="{FF2B5EF4-FFF2-40B4-BE49-F238E27FC236}">
                <a16:creationId xmlns:a16="http://schemas.microsoft.com/office/drawing/2014/main" xmlns="" id="{45086D0B-F8D2-9CFD-D616-469DCF767FB0}"/>
              </a:ext>
            </a:extLst>
          </p:cNvPr>
          <p:cNvSpPr/>
          <p:nvPr/>
        </p:nvSpPr>
        <p:spPr>
          <a:xfrm>
            <a:off x="20567489" y="6309159"/>
            <a:ext cx="107455" cy="341855"/>
          </a:xfrm>
          <a:custGeom>
            <a:avLst/>
            <a:gdLst/>
            <a:ahLst/>
            <a:cxnLst/>
            <a:rect l="l" t="t" r="r" b="b"/>
            <a:pathLst>
              <a:path w="155" h="431" extrusionOk="0">
                <a:moveTo>
                  <a:pt x="141" y="217"/>
                </a:moveTo>
                <a:lnTo>
                  <a:pt x="145" y="177"/>
                </a:lnTo>
                <a:lnTo>
                  <a:pt x="148" y="138"/>
                </a:lnTo>
                <a:lnTo>
                  <a:pt x="152" y="102"/>
                </a:lnTo>
                <a:lnTo>
                  <a:pt x="153" y="69"/>
                </a:lnTo>
                <a:lnTo>
                  <a:pt x="154" y="42"/>
                </a:lnTo>
                <a:lnTo>
                  <a:pt x="155" y="20"/>
                </a:lnTo>
                <a:lnTo>
                  <a:pt x="155" y="6"/>
                </a:lnTo>
                <a:lnTo>
                  <a:pt x="155" y="2"/>
                </a:lnTo>
                <a:lnTo>
                  <a:pt x="50" y="0"/>
                </a:lnTo>
                <a:lnTo>
                  <a:pt x="50" y="5"/>
                </a:lnTo>
                <a:lnTo>
                  <a:pt x="49" y="18"/>
                </a:lnTo>
                <a:lnTo>
                  <a:pt x="49" y="37"/>
                </a:lnTo>
                <a:lnTo>
                  <a:pt x="48" y="64"/>
                </a:lnTo>
                <a:lnTo>
                  <a:pt x="46" y="95"/>
                </a:lnTo>
                <a:lnTo>
                  <a:pt x="44" y="129"/>
                </a:lnTo>
                <a:lnTo>
                  <a:pt x="40" y="167"/>
                </a:lnTo>
                <a:lnTo>
                  <a:pt x="36" y="205"/>
                </a:lnTo>
                <a:lnTo>
                  <a:pt x="32" y="243"/>
                </a:lnTo>
                <a:lnTo>
                  <a:pt x="25" y="279"/>
                </a:lnTo>
                <a:lnTo>
                  <a:pt x="20" y="313"/>
                </a:lnTo>
                <a:lnTo>
                  <a:pt x="14" y="344"/>
                </a:lnTo>
                <a:lnTo>
                  <a:pt x="9" y="370"/>
                </a:lnTo>
                <a:lnTo>
                  <a:pt x="5" y="390"/>
                </a:lnTo>
                <a:lnTo>
                  <a:pt x="1" y="402"/>
                </a:lnTo>
                <a:lnTo>
                  <a:pt x="0" y="407"/>
                </a:lnTo>
                <a:lnTo>
                  <a:pt x="104" y="431"/>
                </a:lnTo>
                <a:lnTo>
                  <a:pt x="105" y="425"/>
                </a:lnTo>
                <a:lnTo>
                  <a:pt x="107" y="412"/>
                </a:lnTo>
                <a:lnTo>
                  <a:pt x="112" y="392"/>
                </a:lnTo>
                <a:lnTo>
                  <a:pt x="118" y="364"/>
                </a:lnTo>
                <a:lnTo>
                  <a:pt x="123" y="332"/>
                </a:lnTo>
                <a:lnTo>
                  <a:pt x="130" y="296"/>
                </a:lnTo>
                <a:lnTo>
                  <a:pt x="135" y="258"/>
                </a:lnTo>
                <a:lnTo>
                  <a:pt x="141" y="21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 name="Google Shape;7010;p153">
            <a:extLst>
              <a:ext uri="{FF2B5EF4-FFF2-40B4-BE49-F238E27FC236}">
                <a16:creationId xmlns:a16="http://schemas.microsoft.com/office/drawing/2014/main" xmlns="" id="{1D626418-6517-0FF2-9291-0ED5C4DBDDF7}"/>
              </a:ext>
            </a:extLst>
          </p:cNvPr>
          <p:cNvSpPr/>
          <p:nvPr/>
        </p:nvSpPr>
        <p:spPr>
          <a:xfrm>
            <a:off x="20409134" y="6777627"/>
            <a:ext cx="192287" cy="335524"/>
          </a:xfrm>
          <a:custGeom>
            <a:avLst/>
            <a:gdLst/>
            <a:ahLst/>
            <a:cxnLst/>
            <a:rect l="l" t="t" r="r" b="b"/>
            <a:pathLst>
              <a:path w="272" h="426" extrusionOk="0">
                <a:moveTo>
                  <a:pt x="96" y="190"/>
                </a:moveTo>
                <a:lnTo>
                  <a:pt x="80" y="225"/>
                </a:lnTo>
                <a:lnTo>
                  <a:pt x="63" y="259"/>
                </a:lnTo>
                <a:lnTo>
                  <a:pt x="47" y="289"/>
                </a:lnTo>
                <a:lnTo>
                  <a:pt x="32" y="317"/>
                </a:lnTo>
                <a:lnTo>
                  <a:pt x="19" y="340"/>
                </a:lnTo>
                <a:lnTo>
                  <a:pt x="9" y="357"/>
                </a:lnTo>
                <a:lnTo>
                  <a:pt x="2" y="368"/>
                </a:lnTo>
                <a:lnTo>
                  <a:pt x="0" y="372"/>
                </a:lnTo>
                <a:lnTo>
                  <a:pt x="90" y="426"/>
                </a:lnTo>
                <a:lnTo>
                  <a:pt x="93" y="423"/>
                </a:lnTo>
                <a:lnTo>
                  <a:pt x="100" y="411"/>
                </a:lnTo>
                <a:lnTo>
                  <a:pt x="111" y="391"/>
                </a:lnTo>
                <a:lnTo>
                  <a:pt x="124" y="368"/>
                </a:lnTo>
                <a:lnTo>
                  <a:pt x="140" y="340"/>
                </a:lnTo>
                <a:lnTo>
                  <a:pt x="157" y="307"/>
                </a:lnTo>
                <a:lnTo>
                  <a:pt x="175" y="271"/>
                </a:lnTo>
                <a:lnTo>
                  <a:pt x="192" y="236"/>
                </a:lnTo>
                <a:lnTo>
                  <a:pt x="208" y="199"/>
                </a:lnTo>
                <a:lnTo>
                  <a:pt x="224" y="162"/>
                </a:lnTo>
                <a:lnTo>
                  <a:pt x="237" y="129"/>
                </a:lnTo>
                <a:lnTo>
                  <a:pt x="249" y="99"/>
                </a:lnTo>
                <a:lnTo>
                  <a:pt x="259" y="73"/>
                </a:lnTo>
                <a:lnTo>
                  <a:pt x="266" y="52"/>
                </a:lnTo>
                <a:lnTo>
                  <a:pt x="271" y="39"/>
                </a:lnTo>
                <a:lnTo>
                  <a:pt x="272" y="35"/>
                </a:lnTo>
                <a:lnTo>
                  <a:pt x="172" y="0"/>
                </a:lnTo>
                <a:lnTo>
                  <a:pt x="171" y="5"/>
                </a:lnTo>
                <a:lnTo>
                  <a:pt x="167" y="18"/>
                </a:lnTo>
                <a:lnTo>
                  <a:pt x="159" y="36"/>
                </a:lnTo>
                <a:lnTo>
                  <a:pt x="151" y="61"/>
                </a:lnTo>
                <a:lnTo>
                  <a:pt x="139" y="90"/>
                </a:lnTo>
                <a:lnTo>
                  <a:pt x="126" y="122"/>
                </a:lnTo>
                <a:lnTo>
                  <a:pt x="112" y="156"/>
                </a:lnTo>
                <a:lnTo>
                  <a:pt x="96"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 name="Google Shape;7011;p153">
            <a:extLst>
              <a:ext uri="{FF2B5EF4-FFF2-40B4-BE49-F238E27FC236}">
                <a16:creationId xmlns:a16="http://schemas.microsoft.com/office/drawing/2014/main" xmlns="" id="{825E0506-4842-F860-0CF0-17788CFBEB32}"/>
              </a:ext>
            </a:extLst>
          </p:cNvPr>
          <p:cNvSpPr/>
          <p:nvPr/>
        </p:nvSpPr>
        <p:spPr>
          <a:xfrm>
            <a:off x="20137670" y="7195447"/>
            <a:ext cx="254497" cy="300706"/>
          </a:xfrm>
          <a:custGeom>
            <a:avLst/>
            <a:gdLst/>
            <a:ahLst/>
            <a:cxnLst/>
            <a:rect l="l" t="t" r="r" b="b"/>
            <a:pathLst>
              <a:path w="363" h="380" extrusionOk="0">
                <a:moveTo>
                  <a:pt x="147" y="157"/>
                </a:moveTo>
                <a:lnTo>
                  <a:pt x="121" y="185"/>
                </a:lnTo>
                <a:lnTo>
                  <a:pt x="95" y="211"/>
                </a:lnTo>
                <a:lnTo>
                  <a:pt x="70" y="236"/>
                </a:lnTo>
                <a:lnTo>
                  <a:pt x="48" y="257"/>
                </a:lnTo>
                <a:lnTo>
                  <a:pt x="13" y="288"/>
                </a:lnTo>
                <a:lnTo>
                  <a:pt x="0" y="300"/>
                </a:lnTo>
                <a:lnTo>
                  <a:pt x="69" y="380"/>
                </a:lnTo>
                <a:lnTo>
                  <a:pt x="83" y="367"/>
                </a:lnTo>
                <a:lnTo>
                  <a:pt x="119" y="334"/>
                </a:lnTo>
                <a:lnTo>
                  <a:pt x="143" y="312"/>
                </a:lnTo>
                <a:lnTo>
                  <a:pt x="170" y="286"/>
                </a:lnTo>
                <a:lnTo>
                  <a:pt x="197" y="259"/>
                </a:lnTo>
                <a:lnTo>
                  <a:pt x="225" y="229"/>
                </a:lnTo>
                <a:lnTo>
                  <a:pt x="252" y="199"/>
                </a:lnTo>
                <a:lnTo>
                  <a:pt x="278" y="170"/>
                </a:lnTo>
                <a:lnTo>
                  <a:pt x="300" y="142"/>
                </a:lnTo>
                <a:lnTo>
                  <a:pt x="321" y="116"/>
                </a:lnTo>
                <a:lnTo>
                  <a:pt x="338" y="95"/>
                </a:lnTo>
                <a:lnTo>
                  <a:pt x="351" y="77"/>
                </a:lnTo>
                <a:lnTo>
                  <a:pt x="360" y="67"/>
                </a:lnTo>
                <a:lnTo>
                  <a:pt x="363" y="63"/>
                </a:lnTo>
                <a:lnTo>
                  <a:pt x="278" y="0"/>
                </a:lnTo>
                <a:lnTo>
                  <a:pt x="268" y="14"/>
                </a:lnTo>
                <a:lnTo>
                  <a:pt x="239" y="50"/>
                </a:lnTo>
                <a:lnTo>
                  <a:pt x="219" y="74"/>
                </a:lnTo>
                <a:lnTo>
                  <a:pt x="197" y="101"/>
                </a:lnTo>
                <a:lnTo>
                  <a:pt x="173" y="129"/>
                </a:lnTo>
                <a:lnTo>
                  <a:pt x="147" y="15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 name="Google Shape;7012;p153">
            <a:extLst>
              <a:ext uri="{FF2B5EF4-FFF2-40B4-BE49-F238E27FC236}">
                <a16:creationId xmlns:a16="http://schemas.microsoft.com/office/drawing/2014/main" xmlns="" id="{672E30EB-A91F-0212-FF5C-9A32DAB4E08E}"/>
              </a:ext>
            </a:extLst>
          </p:cNvPr>
          <p:cNvSpPr/>
          <p:nvPr/>
        </p:nvSpPr>
        <p:spPr>
          <a:xfrm>
            <a:off x="19778546" y="7527807"/>
            <a:ext cx="294086" cy="234234"/>
          </a:xfrm>
          <a:custGeom>
            <a:avLst/>
            <a:gdLst/>
            <a:ahLst/>
            <a:cxnLst/>
            <a:rect l="l" t="t" r="r" b="b"/>
            <a:pathLst>
              <a:path w="418" h="297" extrusionOk="0">
                <a:moveTo>
                  <a:pt x="184" y="110"/>
                </a:moveTo>
                <a:lnTo>
                  <a:pt x="151" y="128"/>
                </a:lnTo>
                <a:lnTo>
                  <a:pt x="118" y="144"/>
                </a:lnTo>
                <a:lnTo>
                  <a:pt x="87" y="161"/>
                </a:lnTo>
                <a:lnTo>
                  <a:pt x="59" y="174"/>
                </a:lnTo>
                <a:lnTo>
                  <a:pt x="35" y="184"/>
                </a:lnTo>
                <a:lnTo>
                  <a:pt x="17" y="193"/>
                </a:lnTo>
                <a:lnTo>
                  <a:pt x="5" y="198"/>
                </a:lnTo>
                <a:lnTo>
                  <a:pt x="0" y="200"/>
                </a:lnTo>
                <a:lnTo>
                  <a:pt x="42" y="297"/>
                </a:lnTo>
                <a:lnTo>
                  <a:pt x="46" y="295"/>
                </a:lnTo>
                <a:lnTo>
                  <a:pt x="59" y="289"/>
                </a:lnTo>
                <a:lnTo>
                  <a:pt x="78" y="281"/>
                </a:lnTo>
                <a:lnTo>
                  <a:pt x="103" y="270"/>
                </a:lnTo>
                <a:lnTo>
                  <a:pt x="133" y="256"/>
                </a:lnTo>
                <a:lnTo>
                  <a:pt x="166" y="238"/>
                </a:lnTo>
                <a:lnTo>
                  <a:pt x="200" y="221"/>
                </a:lnTo>
                <a:lnTo>
                  <a:pt x="236" y="202"/>
                </a:lnTo>
                <a:lnTo>
                  <a:pt x="270" y="181"/>
                </a:lnTo>
                <a:lnTo>
                  <a:pt x="304" y="162"/>
                </a:lnTo>
                <a:lnTo>
                  <a:pt x="335" y="142"/>
                </a:lnTo>
                <a:lnTo>
                  <a:pt x="362" y="124"/>
                </a:lnTo>
                <a:lnTo>
                  <a:pt x="386" y="109"/>
                </a:lnTo>
                <a:lnTo>
                  <a:pt x="403" y="97"/>
                </a:lnTo>
                <a:lnTo>
                  <a:pt x="414" y="88"/>
                </a:lnTo>
                <a:lnTo>
                  <a:pt x="418" y="86"/>
                </a:lnTo>
                <a:lnTo>
                  <a:pt x="357" y="0"/>
                </a:lnTo>
                <a:lnTo>
                  <a:pt x="354" y="2"/>
                </a:lnTo>
                <a:lnTo>
                  <a:pt x="343" y="9"/>
                </a:lnTo>
                <a:lnTo>
                  <a:pt x="327" y="21"/>
                </a:lnTo>
                <a:lnTo>
                  <a:pt x="304" y="36"/>
                </a:lnTo>
                <a:lnTo>
                  <a:pt x="278" y="53"/>
                </a:lnTo>
                <a:lnTo>
                  <a:pt x="249" y="71"/>
                </a:lnTo>
                <a:lnTo>
                  <a:pt x="218" y="90"/>
                </a:lnTo>
                <a:lnTo>
                  <a:pt x="184" y="11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 name="Google Shape;7013;p153">
            <a:extLst>
              <a:ext uri="{FF2B5EF4-FFF2-40B4-BE49-F238E27FC236}">
                <a16:creationId xmlns:a16="http://schemas.microsoft.com/office/drawing/2014/main" xmlns="" id="{4C664DD7-E205-8750-8FDB-ED9A66189E7F}"/>
              </a:ext>
            </a:extLst>
          </p:cNvPr>
          <p:cNvSpPr/>
          <p:nvPr/>
        </p:nvSpPr>
        <p:spPr>
          <a:xfrm>
            <a:off x="19460332" y="7784282"/>
            <a:ext cx="213587" cy="101205"/>
          </a:xfrm>
          <a:custGeom>
            <a:avLst/>
            <a:gdLst/>
            <a:ahLst/>
            <a:cxnLst/>
            <a:rect l="l" t="t" r="r" b="b"/>
            <a:pathLst>
              <a:path w="433" h="185" extrusionOk="0">
                <a:moveTo>
                  <a:pt x="0" y="80"/>
                </a:moveTo>
                <a:lnTo>
                  <a:pt x="9" y="185"/>
                </a:lnTo>
                <a:lnTo>
                  <a:pt x="14" y="185"/>
                </a:lnTo>
                <a:lnTo>
                  <a:pt x="28" y="183"/>
                </a:lnTo>
                <a:lnTo>
                  <a:pt x="49" y="181"/>
                </a:lnTo>
                <a:lnTo>
                  <a:pt x="77" y="178"/>
                </a:lnTo>
                <a:lnTo>
                  <a:pt x="109" y="173"/>
                </a:lnTo>
                <a:lnTo>
                  <a:pt x="145" y="168"/>
                </a:lnTo>
                <a:lnTo>
                  <a:pt x="184" y="161"/>
                </a:lnTo>
                <a:lnTo>
                  <a:pt x="224" y="154"/>
                </a:lnTo>
                <a:lnTo>
                  <a:pt x="263" y="146"/>
                </a:lnTo>
                <a:lnTo>
                  <a:pt x="302" y="138"/>
                </a:lnTo>
                <a:lnTo>
                  <a:pt x="336" y="128"/>
                </a:lnTo>
                <a:lnTo>
                  <a:pt x="369" y="120"/>
                </a:lnTo>
                <a:lnTo>
                  <a:pt x="395" y="113"/>
                </a:lnTo>
                <a:lnTo>
                  <a:pt x="415" y="106"/>
                </a:lnTo>
                <a:lnTo>
                  <a:pt x="428" y="102"/>
                </a:lnTo>
                <a:lnTo>
                  <a:pt x="433" y="101"/>
                </a:lnTo>
                <a:lnTo>
                  <a:pt x="402" y="0"/>
                </a:lnTo>
                <a:lnTo>
                  <a:pt x="397" y="2"/>
                </a:lnTo>
                <a:lnTo>
                  <a:pt x="385" y="6"/>
                </a:lnTo>
                <a:lnTo>
                  <a:pt x="365" y="11"/>
                </a:lnTo>
                <a:lnTo>
                  <a:pt x="341" y="18"/>
                </a:lnTo>
                <a:lnTo>
                  <a:pt x="310" y="26"/>
                </a:lnTo>
                <a:lnTo>
                  <a:pt x="277" y="35"/>
                </a:lnTo>
                <a:lnTo>
                  <a:pt x="240" y="43"/>
                </a:lnTo>
                <a:lnTo>
                  <a:pt x="203" y="51"/>
                </a:lnTo>
                <a:lnTo>
                  <a:pt x="166" y="58"/>
                </a:lnTo>
                <a:lnTo>
                  <a:pt x="129" y="64"/>
                </a:lnTo>
                <a:lnTo>
                  <a:pt x="94" y="70"/>
                </a:lnTo>
                <a:lnTo>
                  <a:pt x="64" y="73"/>
                </a:lnTo>
                <a:lnTo>
                  <a:pt x="38" y="76"/>
                </a:lnTo>
                <a:lnTo>
                  <a:pt x="18" y="78"/>
                </a:lnTo>
                <a:lnTo>
                  <a:pt x="5" y="79"/>
                </a:lnTo>
                <a:lnTo>
                  <a:pt x="0" y="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 name="Google Shape;7014;p153">
            <a:extLst>
              <a:ext uri="{FF2B5EF4-FFF2-40B4-BE49-F238E27FC236}">
                <a16:creationId xmlns:a16="http://schemas.microsoft.com/office/drawing/2014/main" xmlns="" id="{00F28193-31BF-BE00-4CB6-496C27A181ED}"/>
              </a:ext>
            </a:extLst>
          </p:cNvPr>
          <p:cNvSpPr/>
          <p:nvPr/>
        </p:nvSpPr>
        <p:spPr>
          <a:xfrm>
            <a:off x="18927392" y="7806355"/>
            <a:ext cx="305396" cy="123448"/>
          </a:xfrm>
          <a:custGeom>
            <a:avLst/>
            <a:gdLst/>
            <a:ahLst/>
            <a:cxnLst/>
            <a:rect l="l" t="t" r="r" b="b"/>
            <a:pathLst>
              <a:path w="431" h="152" extrusionOk="0">
                <a:moveTo>
                  <a:pt x="67" y="36"/>
                </a:moveTo>
                <a:lnTo>
                  <a:pt x="40" y="41"/>
                </a:lnTo>
                <a:lnTo>
                  <a:pt x="19" y="45"/>
                </a:lnTo>
                <a:lnTo>
                  <a:pt x="6" y="49"/>
                </a:lnTo>
                <a:lnTo>
                  <a:pt x="0" y="50"/>
                </a:lnTo>
                <a:lnTo>
                  <a:pt x="24" y="152"/>
                </a:lnTo>
                <a:lnTo>
                  <a:pt x="28" y="151"/>
                </a:lnTo>
                <a:lnTo>
                  <a:pt x="41" y="149"/>
                </a:lnTo>
                <a:lnTo>
                  <a:pt x="61" y="145"/>
                </a:lnTo>
                <a:lnTo>
                  <a:pt x="87" y="139"/>
                </a:lnTo>
                <a:lnTo>
                  <a:pt x="117" y="134"/>
                </a:lnTo>
                <a:lnTo>
                  <a:pt x="151" y="128"/>
                </a:lnTo>
                <a:lnTo>
                  <a:pt x="188" y="123"/>
                </a:lnTo>
                <a:lnTo>
                  <a:pt x="226" y="118"/>
                </a:lnTo>
                <a:lnTo>
                  <a:pt x="264" y="113"/>
                </a:lnTo>
                <a:lnTo>
                  <a:pt x="300" y="111"/>
                </a:lnTo>
                <a:lnTo>
                  <a:pt x="336" y="109"/>
                </a:lnTo>
                <a:lnTo>
                  <a:pt x="366" y="107"/>
                </a:lnTo>
                <a:lnTo>
                  <a:pt x="393" y="106"/>
                </a:lnTo>
                <a:lnTo>
                  <a:pt x="413" y="106"/>
                </a:lnTo>
                <a:lnTo>
                  <a:pt x="426" y="106"/>
                </a:lnTo>
                <a:lnTo>
                  <a:pt x="431" y="106"/>
                </a:lnTo>
                <a:lnTo>
                  <a:pt x="430" y="0"/>
                </a:lnTo>
                <a:lnTo>
                  <a:pt x="425" y="0"/>
                </a:lnTo>
                <a:lnTo>
                  <a:pt x="411" y="0"/>
                </a:lnTo>
                <a:lnTo>
                  <a:pt x="390" y="1"/>
                </a:lnTo>
                <a:lnTo>
                  <a:pt x="362" y="2"/>
                </a:lnTo>
                <a:lnTo>
                  <a:pt x="330" y="3"/>
                </a:lnTo>
                <a:lnTo>
                  <a:pt x="293" y="5"/>
                </a:lnTo>
                <a:lnTo>
                  <a:pt x="254" y="9"/>
                </a:lnTo>
                <a:lnTo>
                  <a:pt x="214" y="13"/>
                </a:lnTo>
                <a:lnTo>
                  <a:pt x="174" y="18"/>
                </a:lnTo>
                <a:lnTo>
                  <a:pt x="135" y="24"/>
                </a:lnTo>
                <a:lnTo>
                  <a:pt x="100" y="30"/>
                </a:lnTo>
                <a:lnTo>
                  <a:pt x="67" y="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 name="Google Shape;7015;p153">
            <a:extLst>
              <a:ext uri="{FF2B5EF4-FFF2-40B4-BE49-F238E27FC236}">
                <a16:creationId xmlns:a16="http://schemas.microsoft.com/office/drawing/2014/main" xmlns="" id="{D35C8EDD-A192-60E1-A581-A6F77A5FC1C1}"/>
              </a:ext>
            </a:extLst>
          </p:cNvPr>
          <p:cNvSpPr/>
          <p:nvPr/>
        </p:nvSpPr>
        <p:spPr>
          <a:xfrm>
            <a:off x="18511713" y="7888653"/>
            <a:ext cx="302571" cy="215242"/>
          </a:xfrm>
          <a:custGeom>
            <a:avLst/>
            <a:gdLst/>
            <a:ahLst/>
            <a:cxnLst/>
            <a:rect l="l" t="t" r="r" b="b"/>
            <a:pathLst>
              <a:path w="425" h="271" extrusionOk="0">
                <a:moveTo>
                  <a:pt x="0" y="180"/>
                </a:moveTo>
                <a:lnTo>
                  <a:pt x="54" y="271"/>
                </a:lnTo>
                <a:lnTo>
                  <a:pt x="57" y="269"/>
                </a:lnTo>
                <a:lnTo>
                  <a:pt x="69" y="262"/>
                </a:lnTo>
                <a:lnTo>
                  <a:pt x="86" y="251"/>
                </a:lnTo>
                <a:lnTo>
                  <a:pt x="109" y="238"/>
                </a:lnTo>
                <a:lnTo>
                  <a:pt x="137" y="224"/>
                </a:lnTo>
                <a:lnTo>
                  <a:pt x="167" y="208"/>
                </a:lnTo>
                <a:lnTo>
                  <a:pt x="201" y="192"/>
                </a:lnTo>
                <a:lnTo>
                  <a:pt x="235" y="176"/>
                </a:lnTo>
                <a:lnTo>
                  <a:pt x="270" y="159"/>
                </a:lnTo>
                <a:lnTo>
                  <a:pt x="304" y="145"/>
                </a:lnTo>
                <a:lnTo>
                  <a:pt x="336" y="132"/>
                </a:lnTo>
                <a:lnTo>
                  <a:pt x="365" y="122"/>
                </a:lnTo>
                <a:lnTo>
                  <a:pt x="390" y="112"/>
                </a:lnTo>
                <a:lnTo>
                  <a:pt x="409" y="105"/>
                </a:lnTo>
                <a:lnTo>
                  <a:pt x="421" y="101"/>
                </a:lnTo>
                <a:lnTo>
                  <a:pt x="425" y="100"/>
                </a:lnTo>
                <a:lnTo>
                  <a:pt x="392" y="0"/>
                </a:lnTo>
                <a:lnTo>
                  <a:pt x="387" y="2"/>
                </a:lnTo>
                <a:lnTo>
                  <a:pt x="375" y="6"/>
                </a:lnTo>
                <a:lnTo>
                  <a:pt x="354" y="13"/>
                </a:lnTo>
                <a:lnTo>
                  <a:pt x="328" y="22"/>
                </a:lnTo>
                <a:lnTo>
                  <a:pt x="298" y="34"/>
                </a:lnTo>
                <a:lnTo>
                  <a:pt x="263" y="47"/>
                </a:lnTo>
                <a:lnTo>
                  <a:pt x="228" y="62"/>
                </a:lnTo>
                <a:lnTo>
                  <a:pt x="191" y="80"/>
                </a:lnTo>
                <a:lnTo>
                  <a:pt x="154" y="97"/>
                </a:lnTo>
                <a:lnTo>
                  <a:pt x="120" y="114"/>
                </a:lnTo>
                <a:lnTo>
                  <a:pt x="87" y="130"/>
                </a:lnTo>
                <a:lnTo>
                  <a:pt x="58" y="147"/>
                </a:lnTo>
                <a:lnTo>
                  <a:pt x="34" y="159"/>
                </a:lnTo>
                <a:lnTo>
                  <a:pt x="16" y="170"/>
                </a:lnTo>
                <a:lnTo>
                  <a:pt x="4" y="178"/>
                </a:lnTo>
                <a:lnTo>
                  <a:pt x="0" y="1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 name="Google Shape;7016;p153">
            <a:extLst>
              <a:ext uri="{FF2B5EF4-FFF2-40B4-BE49-F238E27FC236}">
                <a16:creationId xmlns:a16="http://schemas.microsoft.com/office/drawing/2014/main" xmlns="" id="{E92DCCF1-75E2-6D10-76E0-7A731636ADFB}"/>
              </a:ext>
            </a:extLst>
          </p:cNvPr>
          <p:cNvSpPr/>
          <p:nvPr/>
        </p:nvSpPr>
        <p:spPr>
          <a:xfrm>
            <a:off x="18169553" y="8122887"/>
            <a:ext cx="268639" cy="284879"/>
          </a:xfrm>
          <a:custGeom>
            <a:avLst/>
            <a:gdLst/>
            <a:ahLst/>
            <a:cxnLst/>
            <a:rect l="l" t="t" r="r" b="b"/>
            <a:pathLst>
              <a:path w="380" h="362" extrusionOk="0">
                <a:moveTo>
                  <a:pt x="380" y="85"/>
                </a:moveTo>
                <a:lnTo>
                  <a:pt x="317" y="0"/>
                </a:lnTo>
                <a:lnTo>
                  <a:pt x="313" y="2"/>
                </a:lnTo>
                <a:lnTo>
                  <a:pt x="302" y="11"/>
                </a:lnTo>
                <a:lnTo>
                  <a:pt x="286" y="24"/>
                </a:lnTo>
                <a:lnTo>
                  <a:pt x="263" y="41"/>
                </a:lnTo>
                <a:lnTo>
                  <a:pt x="238" y="62"/>
                </a:lnTo>
                <a:lnTo>
                  <a:pt x="210" y="85"/>
                </a:lnTo>
                <a:lnTo>
                  <a:pt x="180" y="110"/>
                </a:lnTo>
                <a:lnTo>
                  <a:pt x="151" y="137"/>
                </a:lnTo>
                <a:lnTo>
                  <a:pt x="121" y="164"/>
                </a:lnTo>
                <a:lnTo>
                  <a:pt x="93" y="193"/>
                </a:lnTo>
                <a:lnTo>
                  <a:pt x="68" y="218"/>
                </a:lnTo>
                <a:lnTo>
                  <a:pt x="45" y="242"/>
                </a:lnTo>
                <a:lnTo>
                  <a:pt x="12" y="278"/>
                </a:lnTo>
                <a:lnTo>
                  <a:pt x="0" y="292"/>
                </a:lnTo>
                <a:lnTo>
                  <a:pt x="79" y="362"/>
                </a:lnTo>
                <a:lnTo>
                  <a:pt x="90" y="348"/>
                </a:lnTo>
                <a:lnTo>
                  <a:pt x="122" y="315"/>
                </a:lnTo>
                <a:lnTo>
                  <a:pt x="143" y="292"/>
                </a:lnTo>
                <a:lnTo>
                  <a:pt x="167" y="267"/>
                </a:lnTo>
                <a:lnTo>
                  <a:pt x="194" y="241"/>
                </a:lnTo>
                <a:lnTo>
                  <a:pt x="222" y="215"/>
                </a:lnTo>
                <a:lnTo>
                  <a:pt x="250" y="189"/>
                </a:lnTo>
                <a:lnTo>
                  <a:pt x="278" y="166"/>
                </a:lnTo>
                <a:lnTo>
                  <a:pt x="305" y="143"/>
                </a:lnTo>
                <a:lnTo>
                  <a:pt x="329" y="123"/>
                </a:lnTo>
                <a:lnTo>
                  <a:pt x="366" y="95"/>
                </a:lnTo>
                <a:lnTo>
                  <a:pt x="380" y="8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 name="Google Shape;7017;p153">
            <a:extLst>
              <a:ext uri="{FF2B5EF4-FFF2-40B4-BE49-F238E27FC236}">
                <a16:creationId xmlns:a16="http://schemas.microsoft.com/office/drawing/2014/main" xmlns="" id="{D671A857-27B7-3D21-371C-F02723F83B8A}"/>
              </a:ext>
            </a:extLst>
          </p:cNvPr>
          <p:cNvSpPr/>
          <p:nvPr/>
        </p:nvSpPr>
        <p:spPr>
          <a:xfrm>
            <a:off x="17929196" y="8477403"/>
            <a:ext cx="212082" cy="329193"/>
          </a:xfrm>
          <a:custGeom>
            <a:avLst/>
            <a:gdLst/>
            <a:ahLst/>
            <a:cxnLst/>
            <a:rect l="l" t="t" r="r" b="b"/>
            <a:pathLst>
              <a:path w="299" h="418" extrusionOk="0">
                <a:moveTo>
                  <a:pt x="212" y="0"/>
                </a:moveTo>
                <a:lnTo>
                  <a:pt x="210" y="4"/>
                </a:lnTo>
                <a:lnTo>
                  <a:pt x="201" y="15"/>
                </a:lnTo>
                <a:lnTo>
                  <a:pt x="190" y="33"/>
                </a:lnTo>
                <a:lnTo>
                  <a:pt x="174" y="56"/>
                </a:lnTo>
                <a:lnTo>
                  <a:pt x="156" y="83"/>
                </a:lnTo>
                <a:lnTo>
                  <a:pt x="137" y="114"/>
                </a:lnTo>
                <a:lnTo>
                  <a:pt x="116" y="148"/>
                </a:lnTo>
                <a:lnTo>
                  <a:pt x="96" y="182"/>
                </a:lnTo>
                <a:lnTo>
                  <a:pt x="76" y="218"/>
                </a:lnTo>
                <a:lnTo>
                  <a:pt x="58" y="252"/>
                </a:lnTo>
                <a:lnTo>
                  <a:pt x="42" y="285"/>
                </a:lnTo>
                <a:lnTo>
                  <a:pt x="28" y="314"/>
                </a:lnTo>
                <a:lnTo>
                  <a:pt x="16" y="340"/>
                </a:lnTo>
                <a:lnTo>
                  <a:pt x="7" y="359"/>
                </a:lnTo>
                <a:lnTo>
                  <a:pt x="2" y="371"/>
                </a:lnTo>
                <a:lnTo>
                  <a:pt x="0" y="375"/>
                </a:lnTo>
                <a:lnTo>
                  <a:pt x="97" y="418"/>
                </a:lnTo>
                <a:lnTo>
                  <a:pt x="98" y="413"/>
                </a:lnTo>
                <a:lnTo>
                  <a:pt x="103" y="401"/>
                </a:lnTo>
                <a:lnTo>
                  <a:pt x="112" y="383"/>
                </a:lnTo>
                <a:lnTo>
                  <a:pt x="123" y="359"/>
                </a:lnTo>
                <a:lnTo>
                  <a:pt x="137" y="331"/>
                </a:lnTo>
                <a:lnTo>
                  <a:pt x="152" y="301"/>
                </a:lnTo>
                <a:lnTo>
                  <a:pt x="169" y="267"/>
                </a:lnTo>
                <a:lnTo>
                  <a:pt x="187" y="234"/>
                </a:lnTo>
                <a:lnTo>
                  <a:pt x="207" y="202"/>
                </a:lnTo>
                <a:lnTo>
                  <a:pt x="226" y="169"/>
                </a:lnTo>
                <a:lnTo>
                  <a:pt x="245" y="140"/>
                </a:lnTo>
                <a:lnTo>
                  <a:pt x="262" y="114"/>
                </a:lnTo>
                <a:lnTo>
                  <a:pt x="276" y="92"/>
                </a:lnTo>
                <a:lnTo>
                  <a:pt x="288" y="76"/>
                </a:lnTo>
                <a:lnTo>
                  <a:pt x="295" y="65"/>
                </a:lnTo>
                <a:lnTo>
                  <a:pt x="299" y="61"/>
                </a:lnTo>
                <a:lnTo>
                  <a:pt x="212"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 name="Google Shape;7018;p153">
            <a:extLst>
              <a:ext uri="{FF2B5EF4-FFF2-40B4-BE49-F238E27FC236}">
                <a16:creationId xmlns:a16="http://schemas.microsoft.com/office/drawing/2014/main" xmlns="" id="{5AA3FBCB-1BF5-FF9D-0994-6EFA18D3AE1F}"/>
              </a:ext>
            </a:extLst>
          </p:cNvPr>
          <p:cNvSpPr/>
          <p:nvPr/>
        </p:nvSpPr>
        <p:spPr>
          <a:xfrm>
            <a:off x="17818911" y="8923712"/>
            <a:ext cx="130077" cy="341855"/>
          </a:xfrm>
          <a:custGeom>
            <a:avLst/>
            <a:gdLst/>
            <a:ahLst/>
            <a:cxnLst/>
            <a:rect l="l" t="t" r="r" b="b"/>
            <a:pathLst>
              <a:path w="187" h="434" extrusionOk="0">
                <a:moveTo>
                  <a:pt x="112" y="371"/>
                </a:moveTo>
                <a:lnTo>
                  <a:pt x="115" y="340"/>
                </a:lnTo>
                <a:lnTo>
                  <a:pt x="121" y="305"/>
                </a:lnTo>
                <a:lnTo>
                  <a:pt x="127" y="269"/>
                </a:lnTo>
                <a:lnTo>
                  <a:pt x="135" y="232"/>
                </a:lnTo>
                <a:lnTo>
                  <a:pt x="142" y="194"/>
                </a:lnTo>
                <a:lnTo>
                  <a:pt x="151" y="158"/>
                </a:lnTo>
                <a:lnTo>
                  <a:pt x="160" y="125"/>
                </a:lnTo>
                <a:lnTo>
                  <a:pt x="168" y="94"/>
                </a:lnTo>
                <a:lnTo>
                  <a:pt x="175" y="70"/>
                </a:lnTo>
                <a:lnTo>
                  <a:pt x="181" y="50"/>
                </a:lnTo>
                <a:lnTo>
                  <a:pt x="185" y="37"/>
                </a:lnTo>
                <a:lnTo>
                  <a:pt x="187" y="33"/>
                </a:lnTo>
                <a:lnTo>
                  <a:pt x="85" y="0"/>
                </a:lnTo>
                <a:lnTo>
                  <a:pt x="84" y="6"/>
                </a:lnTo>
                <a:lnTo>
                  <a:pt x="80" y="19"/>
                </a:lnTo>
                <a:lnTo>
                  <a:pt x="74" y="39"/>
                </a:lnTo>
                <a:lnTo>
                  <a:pt x="67" y="65"/>
                </a:lnTo>
                <a:lnTo>
                  <a:pt x="58" y="98"/>
                </a:lnTo>
                <a:lnTo>
                  <a:pt x="48" y="132"/>
                </a:lnTo>
                <a:lnTo>
                  <a:pt x="40" y="171"/>
                </a:lnTo>
                <a:lnTo>
                  <a:pt x="31" y="210"/>
                </a:lnTo>
                <a:lnTo>
                  <a:pt x="24" y="250"/>
                </a:lnTo>
                <a:lnTo>
                  <a:pt x="17" y="289"/>
                </a:lnTo>
                <a:lnTo>
                  <a:pt x="12" y="324"/>
                </a:lnTo>
                <a:lnTo>
                  <a:pt x="7" y="357"/>
                </a:lnTo>
                <a:lnTo>
                  <a:pt x="4" y="385"/>
                </a:lnTo>
                <a:lnTo>
                  <a:pt x="1" y="405"/>
                </a:lnTo>
                <a:lnTo>
                  <a:pt x="0" y="419"/>
                </a:lnTo>
                <a:lnTo>
                  <a:pt x="0" y="424"/>
                </a:lnTo>
                <a:lnTo>
                  <a:pt x="105" y="434"/>
                </a:lnTo>
                <a:lnTo>
                  <a:pt x="105" y="429"/>
                </a:lnTo>
                <a:lnTo>
                  <a:pt x="107" y="416"/>
                </a:lnTo>
                <a:lnTo>
                  <a:pt x="109" y="397"/>
                </a:lnTo>
                <a:lnTo>
                  <a:pt x="112" y="37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 name="Google Shape;7019;p153">
            <a:extLst>
              <a:ext uri="{FF2B5EF4-FFF2-40B4-BE49-F238E27FC236}">
                <a16:creationId xmlns:a16="http://schemas.microsoft.com/office/drawing/2014/main" xmlns="" id="{6DA7FC80-E149-04C7-127A-6476DCC404AA}"/>
              </a:ext>
            </a:extLst>
          </p:cNvPr>
          <p:cNvSpPr/>
          <p:nvPr/>
        </p:nvSpPr>
        <p:spPr>
          <a:xfrm>
            <a:off x="17813256" y="9417500"/>
            <a:ext cx="104629" cy="341855"/>
          </a:xfrm>
          <a:custGeom>
            <a:avLst/>
            <a:gdLst/>
            <a:ahLst/>
            <a:cxnLst/>
            <a:rect l="l" t="t" r="r" b="b"/>
            <a:pathLst>
              <a:path w="150" h="430" extrusionOk="0">
                <a:moveTo>
                  <a:pt x="1" y="68"/>
                </a:moveTo>
                <a:lnTo>
                  <a:pt x="2" y="100"/>
                </a:lnTo>
                <a:lnTo>
                  <a:pt x="5" y="137"/>
                </a:lnTo>
                <a:lnTo>
                  <a:pt x="8" y="176"/>
                </a:lnTo>
                <a:lnTo>
                  <a:pt x="12" y="216"/>
                </a:lnTo>
                <a:lnTo>
                  <a:pt x="16" y="256"/>
                </a:lnTo>
                <a:lnTo>
                  <a:pt x="23" y="295"/>
                </a:lnTo>
                <a:lnTo>
                  <a:pt x="28" y="330"/>
                </a:lnTo>
                <a:lnTo>
                  <a:pt x="34" y="363"/>
                </a:lnTo>
                <a:lnTo>
                  <a:pt x="39" y="390"/>
                </a:lnTo>
                <a:lnTo>
                  <a:pt x="43" y="411"/>
                </a:lnTo>
                <a:lnTo>
                  <a:pt x="47" y="424"/>
                </a:lnTo>
                <a:lnTo>
                  <a:pt x="48" y="430"/>
                </a:lnTo>
                <a:lnTo>
                  <a:pt x="150" y="406"/>
                </a:lnTo>
                <a:lnTo>
                  <a:pt x="149" y="402"/>
                </a:lnTo>
                <a:lnTo>
                  <a:pt x="147" y="389"/>
                </a:lnTo>
                <a:lnTo>
                  <a:pt x="143" y="369"/>
                </a:lnTo>
                <a:lnTo>
                  <a:pt x="137" y="343"/>
                </a:lnTo>
                <a:lnTo>
                  <a:pt x="132" y="313"/>
                </a:lnTo>
                <a:lnTo>
                  <a:pt x="127" y="278"/>
                </a:lnTo>
                <a:lnTo>
                  <a:pt x="121" y="242"/>
                </a:lnTo>
                <a:lnTo>
                  <a:pt x="117" y="204"/>
                </a:lnTo>
                <a:lnTo>
                  <a:pt x="114" y="166"/>
                </a:lnTo>
                <a:lnTo>
                  <a:pt x="110" y="129"/>
                </a:lnTo>
                <a:lnTo>
                  <a:pt x="108" y="95"/>
                </a:lnTo>
                <a:lnTo>
                  <a:pt x="106" y="63"/>
                </a:lnTo>
                <a:lnTo>
                  <a:pt x="106" y="38"/>
                </a:lnTo>
                <a:lnTo>
                  <a:pt x="105" y="17"/>
                </a:lnTo>
                <a:lnTo>
                  <a:pt x="105" y="4"/>
                </a:lnTo>
                <a:lnTo>
                  <a:pt x="105" y="0"/>
                </a:lnTo>
                <a:lnTo>
                  <a:pt x="0" y="0"/>
                </a:lnTo>
                <a:lnTo>
                  <a:pt x="0" y="5"/>
                </a:lnTo>
                <a:lnTo>
                  <a:pt x="0" y="18"/>
                </a:lnTo>
                <a:lnTo>
                  <a:pt x="0" y="40"/>
                </a:lnTo>
                <a:lnTo>
                  <a:pt x="1" y="6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8" name="Google Shape;7020;p153">
            <a:extLst>
              <a:ext uri="{FF2B5EF4-FFF2-40B4-BE49-F238E27FC236}">
                <a16:creationId xmlns:a16="http://schemas.microsoft.com/office/drawing/2014/main" xmlns="" id="{8374BC79-EEDC-4230-1881-3A7ED40FABCA}"/>
              </a:ext>
            </a:extLst>
          </p:cNvPr>
          <p:cNvSpPr/>
          <p:nvPr/>
        </p:nvSpPr>
        <p:spPr>
          <a:xfrm>
            <a:off x="17883950" y="9885967"/>
            <a:ext cx="189460" cy="338690"/>
          </a:xfrm>
          <a:custGeom>
            <a:avLst/>
            <a:gdLst/>
            <a:ahLst/>
            <a:cxnLst/>
            <a:rect l="l" t="t" r="r" b="b"/>
            <a:pathLst>
              <a:path w="270" h="426" extrusionOk="0">
                <a:moveTo>
                  <a:pt x="79" y="234"/>
                </a:moveTo>
                <a:lnTo>
                  <a:pt x="96" y="271"/>
                </a:lnTo>
                <a:lnTo>
                  <a:pt x="113" y="306"/>
                </a:lnTo>
                <a:lnTo>
                  <a:pt x="129" y="339"/>
                </a:lnTo>
                <a:lnTo>
                  <a:pt x="146" y="368"/>
                </a:lnTo>
                <a:lnTo>
                  <a:pt x="158" y="392"/>
                </a:lnTo>
                <a:lnTo>
                  <a:pt x="169" y="410"/>
                </a:lnTo>
                <a:lnTo>
                  <a:pt x="176" y="422"/>
                </a:lnTo>
                <a:lnTo>
                  <a:pt x="178" y="426"/>
                </a:lnTo>
                <a:lnTo>
                  <a:pt x="270" y="373"/>
                </a:lnTo>
                <a:lnTo>
                  <a:pt x="266" y="369"/>
                </a:lnTo>
                <a:lnTo>
                  <a:pt x="260" y="357"/>
                </a:lnTo>
                <a:lnTo>
                  <a:pt x="250" y="340"/>
                </a:lnTo>
                <a:lnTo>
                  <a:pt x="237" y="317"/>
                </a:lnTo>
                <a:lnTo>
                  <a:pt x="223" y="290"/>
                </a:lnTo>
                <a:lnTo>
                  <a:pt x="207" y="259"/>
                </a:lnTo>
                <a:lnTo>
                  <a:pt x="191" y="225"/>
                </a:lnTo>
                <a:lnTo>
                  <a:pt x="175" y="191"/>
                </a:lnTo>
                <a:lnTo>
                  <a:pt x="160" y="156"/>
                </a:lnTo>
                <a:lnTo>
                  <a:pt x="144" y="122"/>
                </a:lnTo>
                <a:lnTo>
                  <a:pt x="133" y="89"/>
                </a:lnTo>
                <a:lnTo>
                  <a:pt x="122" y="60"/>
                </a:lnTo>
                <a:lnTo>
                  <a:pt x="112" y="36"/>
                </a:lnTo>
                <a:lnTo>
                  <a:pt x="106" y="17"/>
                </a:lnTo>
                <a:lnTo>
                  <a:pt x="101" y="4"/>
                </a:lnTo>
                <a:lnTo>
                  <a:pt x="100" y="0"/>
                </a:lnTo>
                <a:lnTo>
                  <a:pt x="0" y="33"/>
                </a:lnTo>
                <a:lnTo>
                  <a:pt x="2" y="37"/>
                </a:lnTo>
                <a:lnTo>
                  <a:pt x="6" y="50"/>
                </a:lnTo>
                <a:lnTo>
                  <a:pt x="13" y="71"/>
                </a:lnTo>
                <a:lnTo>
                  <a:pt x="22" y="97"/>
                </a:lnTo>
                <a:lnTo>
                  <a:pt x="34" y="127"/>
                </a:lnTo>
                <a:lnTo>
                  <a:pt x="47" y="162"/>
                </a:lnTo>
                <a:lnTo>
                  <a:pt x="62" y="197"/>
                </a:lnTo>
                <a:lnTo>
                  <a:pt x="79" y="23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9" name="Google Shape;7021;p153">
            <a:extLst>
              <a:ext uri="{FF2B5EF4-FFF2-40B4-BE49-F238E27FC236}">
                <a16:creationId xmlns:a16="http://schemas.microsoft.com/office/drawing/2014/main" xmlns="" id="{E8849052-56F8-9435-76CA-86378F6ADE90}"/>
              </a:ext>
            </a:extLst>
          </p:cNvPr>
          <p:cNvSpPr/>
          <p:nvPr/>
        </p:nvSpPr>
        <p:spPr>
          <a:xfrm>
            <a:off x="18087548" y="10310118"/>
            <a:ext cx="254497" cy="300706"/>
          </a:xfrm>
          <a:custGeom>
            <a:avLst/>
            <a:gdLst/>
            <a:ahLst/>
            <a:cxnLst/>
            <a:rect l="l" t="t" r="r" b="b"/>
            <a:pathLst>
              <a:path w="361" h="381" extrusionOk="0">
                <a:moveTo>
                  <a:pt x="291" y="381"/>
                </a:moveTo>
                <a:lnTo>
                  <a:pt x="361" y="302"/>
                </a:lnTo>
                <a:lnTo>
                  <a:pt x="348" y="291"/>
                </a:lnTo>
                <a:lnTo>
                  <a:pt x="314" y="259"/>
                </a:lnTo>
                <a:lnTo>
                  <a:pt x="292" y="238"/>
                </a:lnTo>
                <a:lnTo>
                  <a:pt x="267" y="213"/>
                </a:lnTo>
                <a:lnTo>
                  <a:pt x="241" y="187"/>
                </a:lnTo>
                <a:lnTo>
                  <a:pt x="215" y="159"/>
                </a:lnTo>
                <a:lnTo>
                  <a:pt x="190" y="130"/>
                </a:lnTo>
                <a:lnTo>
                  <a:pt x="165" y="102"/>
                </a:lnTo>
                <a:lnTo>
                  <a:pt x="144" y="75"/>
                </a:lnTo>
                <a:lnTo>
                  <a:pt x="124" y="51"/>
                </a:lnTo>
                <a:lnTo>
                  <a:pt x="96" y="14"/>
                </a:lnTo>
                <a:lnTo>
                  <a:pt x="85" y="0"/>
                </a:lnTo>
                <a:lnTo>
                  <a:pt x="0" y="62"/>
                </a:lnTo>
                <a:lnTo>
                  <a:pt x="3" y="66"/>
                </a:lnTo>
                <a:lnTo>
                  <a:pt x="12" y="77"/>
                </a:lnTo>
                <a:lnTo>
                  <a:pt x="25" y="94"/>
                </a:lnTo>
                <a:lnTo>
                  <a:pt x="41" y="116"/>
                </a:lnTo>
                <a:lnTo>
                  <a:pt x="62" y="142"/>
                </a:lnTo>
                <a:lnTo>
                  <a:pt x="85" y="170"/>
                </a:lnTo>
                <a:lnTo>
                  <a:pt x="110" y="199"/>
                </a:lnTo>
                <a:lnTo>
                  <a:pt x="137" y="229"/>
                </a:lnTo>
                <a:lnTo>
                  <a:pt x="164" y="259"/>
                </a:lnTo>
                <a:lnTo>
                  <a:pt x="192" y="287"/>
                </a:lnTo>
                <a:lnTo>
                  <a:pt x="218" y="313"/>
                </a:lnTo>
                <a:lnTo>
                  <a:pt x="241" y="336"/>
                </a:lnTo>
                <a:lnTo>
                  <a:pt x="278" y="368"/>
                </a:lnTo>
                <a:lnTo>
                  <a:pt x="292" y="381"/>
                </a:lnTo>
                <a:lnTo>
                  <a:pt x="291" y="38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0" name="Google Shape;7022;p153">
            <a:extLst>
              <a:ext uri="{FF2B5EF4-FFF2-40B4-BE49-F238E27FC236}">
                <a16:creationId xmlns:a16="http://schemas.microsoft.com/office/drawing/2014/main" xmlns="" id="{5D3CD08C-45D9-EFE9-31F3-ED779D426DCA}"/>
              </a:ext>
            </a:extLst>
          </p:cNvPr>
          <p:cNvSpPr/>
          <p:nvPr/>
        </p:nvSpPr>
        <p:spPr>
          <a:xfrm>
            <a:off x="18404258" y="10642480"/>
            <a:ext cx="296914" cy="237400"/>
          </a:xfrm>
          <a:custGeom>
            <a:avLst/>
            <a:gdLst/>
            <a:ahLst/>
            <a:cxnLst/>
            <a:rect l="l" t="t" r="r" b="b"/>
            <a:pathLst>
              <a:path w="418" h="301" extrusionOk="0">
                <a:moveTo>
                  <a:pt x="375" y="301"/>
                </a:moveTo>
                <a:lnTo>
                  <a:pt x="418" y="203"/>
                </a:lnTo>
                <a:lnTo>
                  <a:pt x="414" y="202"/>
                </a:lnTo>
                <a:lnTo>
                  <a:pt x="402" y="197"/>
                </a:lnTo>
                <a:lnTo>
                  <a:pt x="384" y="188"/>
                </a:lnTo>
                <a:lnTo>
                  <a:pt x="360" y="176"/>
                </a:lnTo>
                <a:lnTo>
                  <a:pt x="332" y="163"/>
                </a:lnTo>
                <a:lnTo>
                  <a:pt x="301" y="147"/>
                </a:lnTo>
                <a:lnTo>
                  <a:pt x="268" y="130"/>
                </a:lnTo>
                <a:lnTo>
                  <a:pt x="235" y="112"/>
                </a:lnTo>
                <a:lnTo>
                  <a:pt x="201" y="92"/>
                </a:lnTo>
                <a:lnTo>
                  <a:pt x="170" y="73"/>
                </a:lnTo>
                <a:lnTo>
                  <a:pt x="141" y="54"/>
                </a:lnTo>
                <a:lnTo>
                  <a:pt x="115" y="37"/>
                </a:lnTo>
                <a:lnTo>
                  <a:pt x="93" y="22"/>
                </a:lnTo>
                <a:lnTo>
                  <a:pt x="77" y="10"/>
                </a:lnTo>
                <a:lnTo>
                  <a:pt x="66" y="2"/>
                </a:lnTo>
                <a:lnTo>
                  <a:pt x="63" y="0"/>
                </a:lnTo>
                <a:lnTo>
                  <a:pt x="0" y="86"/>
                </a:lnTo>
                <a:lnTo>
                  <a:pt x="5" y="89"/>
                </a:lnTo>
                <a:lnTo>
                  <a:pt x="16" y="96"/>
                </a:lnTo>
                <a:lnTo>
                  <a:pt x="34" y="108"/>
                </a:lnTo>
                <a:lnTo>
                  <a:pt x="57" y="125"/>
                </a:lnTo>
                <a:lnTo>
                  <a:pt x="84" y="143"/>
                </a:lnTo>
                <a:lnTo>
                  <a:pt x="114" y="162"/>
                </a:lnTo>
                <a:lnTo>
                  <a:pt x="147" y="183"/>
                </a:lnTo>
                <a:lnTo>
                  <a:pt x="183" y="203"/>
                </a:lnTo>
                <a:lnTo>
                  <a:pt x="218" y="223"/>
                </a:lnTo>
                <a:lnTo>
                  <a:pt x="252" y="241"/>
                </a:lnTo>
                <a:lnTo>
                  <a:pt x="284" y="257"/>
                </a:lnTo>
                <a:lnTo>
                  <a:pt x="314" y="272"/>
                </a:lnTo>
                <a:lnTo>
                  <a:pt x="340" y="284"/>
                </a:lnTo>
                <a:lnTo>
                  <a:pt x="359" y="293"/>
                </a:lnTo>
                <a:lnTo>
                  <a:pt x="371" y="298"/>
                </a:lnTo>
                <a:lnTo>
                  <a:pt x="375" y="30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 name="Google Shape;7023;p153">
            <a:extLst>
              <a:ext uri="{FF2B5EF4-FFF2-40B4-BE49-F238E27FC236}">
                <a16:creationId xmlns:a16="http://schemas.microsoft.com/office/drawing/2014/main" xmlns="" id="{2E155594-5110-FC27-06C3-8E0E0FA243CC}"/>
              </a:ext>
            </a:extLst>
          </p:cNvPr>
          <p:cNvSpPr/>
          <p:nvPr/>
        </p:nvSpPr>
        <p:spPr>
          <a:xfrm>
            <a:off x="18802970" y="10857720"/>
            <a:ext cx="305396" cy="148771"/>
          </a:xfrm>
          <a:custGeom>
            <a:avLst/>
            <a:gdLst/>
            <a:ahLst/>
            <a:cxnLst/>
            <a:rect l="l" t="t" r="r" b="b"/>
            <a:pathLst>
              <a:path w="433" h="189" extrusionOk="0">
                <a:moveTo>
                  <a:pt x="424" y="189"/>
                </a:moveTo>
                <a:lnTo>
                  <a:pt x="433" y="84"/>
                </a:lnTo>
                <a:lnTo>
                  <a:pt x="429" y="84"/>
                </a:lnTo>
                <a:lnTo>
                  <a:pt x="416" y="82"/>
                </a:lnTo>
                <a:lnTo>
                  <a:pt x="397" y="80"/>
                </a:lnTo>
                <a:lnTo>
                  <a:pt x="370" y="76"/>
                </a:lnTo>
                <a:lnTo>
                  <a:pt x="339" y="73"/>
                </a:lnTo>
                <a:lnTo>
                  <a:pt x="305" y="67"/>
                </a:lnTo>
                <a:lnTo>
                  <a:pt x="268" y="61"/>
                </a:lnTo>
                <a:lnTo>
                  <a:pt x="231" y="53"/>
                </a:lnTo>
                <a:lnTo>
                  <a:pt x="194" y="45"/>
                </a:lnTo>
                <a:lnTo>
                  <a:pt x="158" y="36"/>
                </a:lnTo>
                <a:lnTo>
                  <a:pt x="124" y="27"/>
                </a:lnTo>
                <a:lnTo>
                  <a:pt x="94" y="19"/>
                </a:lnTo>
                <a:lnTo>
                  <a:pt x="69" y="12"/>
                </a:lnTo>
                <a:lnTo>
                  <a:pt x="50" y="6"/>
                </a:lnTo>
                <a:lnTo>
                  <a:pt x="37" y="1"/>
                </a:lnTo>
                <a:lnTo>
                  <a:pt x="33" y="0"/>
                </a:lnTo>
                <a:lnTo>
                  <a:pt x="0" y="101"/>
                </a:lnTo>
                <a:lnTo>
                  <a:pt x="6" y="103"/>
                </a:lnTo>
                <a:lnTo>
                  <a:pt x="19" y="106"/>
                </a:lnTo>
                <a:lnTo>
                  <a:pt x="39" y="113"/>
                </a:lnTo>
                <a:lnTo>
                  <a:pt x="65" y="120"/>
                </a:lnTo>
                <a:lnTo>
                  <a:pt x="96" y="129"/>
                </a:lnTo>
                <a:lnTo>
                  <a:pt x="132" y="139"/>
                </a:lnTo>
                <a:lnTo>
                  <a:pt x="170" y="147"/>
                </a:lnTo>
                <a:lnTo>
                  <a:pt x="210" y="156"/>
                </a:lnTo>
                <a:lnTo>
                  <a:pt x="250" y="165"/>
                </a:lnTo>
                <a:lnTo>
                  <a:pt x="288" y="171"/>
                </a:lnTo>
                <a:lnTo>
                  <a:pt x="324" y="176"/>
                </a:lnTo>
                <a:lnTo>
                  <a:pt x="357" y="181"/>
                </a:lnTo>
                <a:lnTo>
                  <a:pt x="384" y="185"/>
                </a:lnTo>
                <a:lnTo>
                  <a:pt x="405" y="187"/>
                </a:lnTo>
                <a:lnTo>
                  <a:pt x="418" y="188"/>
                </a:lnTo>
                <a:lnTo>
                  <a:pt x="424" y="18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2" name="Google Shape;7024;p153">
            <a:extLst>
              <a:ext uri="{FF2B5EF4-FFF2-40B4-BE49-F238E27FC236}">
                <a16:creationId xmlns:a16="http://schemas.microsoft.com/office/drawing/2014/main" xmlns="" id="{21DB49D8-8273-7B52-8277-6AC68574B758}"/>
              </a:ext>
            </a:extLst>
          </p:cNvPr>
          <p:cNvSpPr/>
          <p:nvPr/>
        </p:nvSpPr>
        <p:spPr>
          <a:xfrm>
            <a:off x="19244101" y="10895704"/>
            <a:ext cx="305396" cy="120282"/>
          </a:xfrm>
          <a:custGeom>
            <a:avLst/>
            <a:gdLst/>
            <a:ahLst/>
            <a:cxnLst/>
            <a:rect l="l" t="t" r="r" b="b"/>
            <a:pathLst>
              <a:path w="429" h="149" extrusionOk="0">
                <a:moveTo>
                  <a:pt x="216" y="137"/>
                </a:moveTo>
                <a:lnTo>
                  <a:pt x="257" y="133"/>
                </a:lnTo>
                <a:lnTo>
                  <a:pt x="294" y="128"/>
                </a:lnTo>
                <a:lnTo>
                  <a:pt x="331" y="121"/>
                </a:lnTo>
                <a:lnTo>
                  <a:pt x="364" y="116"/>
                </a:lnTo>
                <a:lnTo>
                  <a:pt x="391" y="111"/>
                </a:lnTo>
                <a:lnTo>
                  <a:pt x="411" y="107"/>
                </a:lnTo>
                <a:lnTo>
                  <a:pt x="425" y="104"/>
                </a:lnTo>
                <a:lnTo>
                  <a:pt x="429" y="103"/>
                </a:lnTo>
                <a:lnTo>
                  <a:pt x="407" y="0"/>
                </a:lnTo>
                <a:lnTo>
                  <a:pt x="402" y="1"/>
                </a:lnTo>
                <a:lnTo>
                  <a:pt x="391" y="3"/>
                </a:lnTo>
                <a:lnTo>
                  <a:pt x="370" y="8"/>
                </a:lnTo>
                <a:lnTo>
                  <a:pt x="344" y="12"/>
                </a:lnTo>
                <a:lnTo>
                  <a:pt x="314" y="17"/>
                </a:lnTo>
                <a:lnTo>
                  <a:pt x="279" y="23"/>
                </a:lnTo>
                <a:lnTo>
                  <a:pt x="243" y="28"/>
                </a:lnTo>
                <a:lnTo>
                  <a:pt x="205" y="32"/>
                </a:lnTo>
                <a:lnTo>
                  <a:pt x="167" y="36"/>
                </a:lnTo>
                <a:lnTo>
                  <a:pt x="130" y="39"/>
                </a:lnTo>
                <a:lnTo>
                  <a:pt x="96" y="41"/>
                </a:lnTo>
                <a:lnTo>
                  <a:pt x="64" y="42"/>
                </a:lnTo>
                <a:lnTo>
                  <a:pt x="38" y="43"/>
                </a:lnTo>
                <a:lnTo>
                  <a:pt x="18" y="43"/>
                </a:lnTo>
                <a:lnTo>
                  <a:pt x="5" y="43"/>
                </a:lnTo>
                <a:lnTo>
                  <a:pt x="0" y="43"/>
                </a:lnTo>
                <a:lnTo>
                  <a:pt x="1" y="149"/>
                </a:lnTo>
                <a:lnTo>
                  <a:pt x="5" y="149"/>
                </a:lnTo>
                <a:lnTo>
                  <a:pt x="19" y="149"/>
                </a:lnTo>
                <a:lnTo>
                  <a:pt x="41" y="148"/>
                </a:lnTo>
                <a:lnTo>
                  <a:pt x="68" y="147"/>
                </a:lnTo>
                <a:lnTo>
                  <a:pt x="100" y="146"/>
                </a:lnTo>
                <a:lnTo>
                  <a:pt x="137" y="144"/>
                </a:lnTo>
                <a:lnTo>
                  <a:pt x="176" y="142"/>
                </a:lnTo>
                <a:lnTo>
                  <a:pt x="216" y="13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3" name="Google Shape;7025;p153">
            <a:extLst>
              <a:ext uri="{FF2B5EF4-FFF2-40B4-BE49-F238E27FC236}">
                <a16:creationId xmlns:a16="http://schemas.microsoft.com/office/drawing/2014/main" xmlns="" id="{8A2254AB-AD0A-1649-61C7-A4B4BDB8B28F}"/>
              </a:ext>
            </a:extLst>
          </p:cNvPr>
          <p:cNvSpPr/>
          <p:nvPr/>
        </p:nvSpPr>
        <p:spPr>
          <a:xfrm>
            <a:off x="19662606" y="10724776"/>
            <a:ext cx="302571" cy="212077"/>
          </a:xfrm>
          <a:custGeom>
            <a:avLst/>
            <a:gdLst/>
            <a:ahLst/>
            <a:cxnLst/>
            <a:rect l="l" t="t" r="r" b="b"/>
            <a:pathLst>
              <a:path w="426" h="267" extrusionOk="0">
                <a:moveTo>
                  <a:pt x="426" y="91"/>
                </a:moveTo>
                <a:lnTo>
                  <a:pt x="373" y="0"/>
                </a:lnTo>
                <a:lnTo>
                  <a:pt x="369" y="2"/>
                </a:lnTo>
                <a:lnTo>
                  <a:pt x="357" y="9"/>
                </a:lnTo>
                <a:lnTo>
                  <a:pt x="340" y="18"/>
                </a:lnTo>
                <a:lnTo>
                  <a:pt x="317" y="31"/>
                </a:lnTo>
                <a:lnTo>
                  <a:pt x="289" y="45"/>
                </a:lnTo>
                <a:lnTo>
                  <a:pt x="259" y="62"/>
                </a:lnTo>
                <a:lnTo>
                  <a:pt x="225" y="78"/>
                </a:lnTo>
                <a:lnTo>
                  <a:pt x="191" y="93"/>
                </a:lnTo>
                <a:lnTo>
                  <a:pt x="155" y="109"/>
                </a:lnTo>
                <a:lnTo>
                  <a:pt x="122" y="123"/>
                </a:lnTo>
                <a:lnTo>
                  <a:pt x="89" y="135"/>
                </a:lnTo>
                <a:lnTo>
                  <a:pt x="60" y="146"/>
                </a:lnTo>
                <a:lnTo>
                  <a:pt x="35" y="154"/>
                </a:lnTo>
                <a:lnTo>
                  <a:pt x="16" y="161"/>
                </a:lnTo>
                <a:lnTo>
                  <a:pt x="4" y="165"/>
                </a:lnTo>
                <a:lnTo>
                  <a:pt x="0" y="167"/>
                </a:lnTo>
                <a:lnTo>
                  <a:pt x="32" y="267"/>
                </a:lnTo>
                <a:lnTo>
                  <a:pt x="36" y="266"/>
                </a:lnTo>
                <a:lnTo>
                  <a:pt x="49" y="261"/>
                </a:lnTo>
                <a:lnTo>
                  <a:pt x="70" y="255"/>
                </a:lnTo>
                <a:lnTo>
                  <a:pt x="96" y="245"/>
                </a:lnTo>
                <a:lnTo>
                  <a:pt x="126" y="234"/>
                </a:lnTo>
                <a:lnTo>
                  <a:pt x="160" y="220"/>
                </a:lnTo>
                <a:lnTo>
                  <a:pt x="196" y="206"/>
                </a:lnTo>
                <a:lnTo>
                  <a:pt x="234" y="190"/>
                </a:lnTo>
                <a:lnTo>
                  <a:pt x="271" y="173"/>
                </a:lnTo>
                <a:lnTo>
                  <a:pt x="305" y="156"/>
                </a:lnTo>
                <a:lnTo>
                  <a:pt x="338" y="139"/>
                </a:lnTo>
                <a:lnTo>
                  <a:pt x="367" y="124"/>
                </a:lnTo>
                <a:lnTo>
                  <a:pt x="392" y="110"/>
                </a:lnTo>
                <a:lnTo>
                  <a:pt x="410" y="100"/>
                </a:lnTo>
                <a:lnTo>
                  <a:pt x="422" y="93"/>
                </a:lnTo>
                <a:lnTo>
                  <a:pt x="426" y="9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4" name="Google Shape;7026;p153">
            <a:extLst>
              <a:ext uri="{FF2B5EF4-FFF2-40B4-BE49-F238E27FC236}">
                <a16:creationId xmlns:a16="http://schemas.microsoft.com/office/drawing/2014/main" xmlns="" id="{8874B0BE-8B5C-FA9C-935E-C6C941F69D89}"/>
              </a:ext>
            </a:extLst>
          </p:cNvPr>
          <p:cNvSpPr/>
          <p:nvPr/>
        </p:nvSpPr>
        <p:spPr>
          <a:xfrm>
            <a:off x="20041526" y="10424072"/>
            <a:ext cx="268639" cy="284879"/>
          </a:xfrm>
          <a:custGeom>
            <a:avLst/>
            <a:gdLst/>
            <a:ahLst/>
            <a:cxnLst/>
            <a:rect l="l" t="t" r="r" b="b"/>
            <a:pathLst>
              <a:path w="382" h="360" extrusionOk="0">
                <a:moveTo>
                  <a:pt x="382" y="70"/>
                </a:moveTo>
                <a:lnTo>
                  <a:pt x="304" y="0"/>
                </a:lnTo>
                <a:lnTo>
                  <a:pt x="293" y="13"/>
                </a:lnTo>
                <a:lnTo>
                  <a:pt x="260" y="46"/>
                </a:lnTo>
                <a:lnTo>
                  <a:pt x="239" y="69"/>
                </a:lnTo>
                <a:lnTo>
                  <a:pt x="214" y="94"/>
                </a:lnTo>
                <a:lnTo>
                  <a:pt x="188" y="119"/>
                </a:lnTo>
                <a:lnTo>
                  <a:pt x="159" y="145"/>
                </a:lnTo>
                <a:lnTo>
                  <a:pt x="131" y="171"/>
                </a:lnTo>
                <a:lnTo>
                  <a:pt x="103" y="194"/>
                </a:lnTo>
                <a:lnTo>
                  <a:pt x="76" y="216"/>
                </a:lnTo>
                <a:lnTo>
                  <a:pt x="51" y="235"/>
                </a:lnTo>
                <a:lnTo>
                  <a:pt x="14" y="263"/>
                </a:lnTo>
                <a:lnTo>
                  <a:pt x="0" y="274"/>
                </a:lnTo>
                <a:lnTo>
                  <a:pt x="62" y="360"/>
                </a:lnTo>
                <a:lnTo>
                  <a:pt x="66" y="356"/>
                </a:lnTo>
                <a:lnTo>
                  <a:pt x="77" y="349"/>
                </a:lnTo>
                <a:lnTo>
                  <a:pt x="94" y="336"/>
                </a:lnTo>
                <a:lnTo>
                  <a:pt x="116" y="319"/>
                </a:lnTo>
                <a:lnTo>
                  <a:pt x="142" y="298"/>
                </a:lnTo>
                <a:lnTo>
                  <a:pt x="170" y="275"/>
                </a:lnTo>
                <a:lnTo>
                  <a:pt x="200" y="250"/>
                </a:lnTo>
                <a:lnTo>
                  <a:pt x="230" y="223"/>
                </a:lnTo>
                <a:lnTo>
                  <a:pt x="259" y="195"/>
                </a:lnTo>
                <a:lnTo>
                  <a:pt x="288" y="168"/>
                </a:lnTo>
                <a:lnTo>
                  <a:pt x="314" y="144"/>
                </a:lnTo>
                <a:lnTo>
                  <a:pt x="337" y="120"/>
                </a:lnTo>
                <a:lnTo>
                  <a:pt x="371" y="84"/>
                </a:lnTo>
                <a:lnTo>
                  <a:pt x="382" y="7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 name="Google Shape;7027;p153">
            <a:extLst>
              <a:ext uri="{FF2B5EF4-FFF2-40B4-BE49-F238E27FC236}">
                <a16:creationId xmlns:a16="http://schemas.microsoft.com/office/drawing/2014/main" xmlns="" id="{585AAC2F-032A-3929-C8AB-124F8DDC3D86}"/>
              </a:ext>
            </a:extLst>
          </p:cNvPr>
          <p:cNvSpPr/>
          <p:nvPr/>
        </p:nvSpPr>
        <p:spPr>
          <a:xfrm>
            <a:off x="20341268" y="10025241"/>
            <a:ext cx="212082" cy="332360"/>
          </a:xfrm>
          <a:custGeom>
            <a:avLst/>
            <a:gdLst/>
            <a:ahLst/>
            <a:cxnLst/>
            <a:rect l="l" t="t" r="r" b="b"/>
            <a:pathLst>
              <a:path w="301" h="417" extrusionOk="0">
                <a:moveTo>
                  <a:pt x="112" y="182"/>
                </a:moveTo>
                <a:lnTo>
                  <a:pt x="92" y="216"/>
                </a:lnTo>
                <a:lnTo>
                  <a:pt x="73" y="247"/>
                </a:lnTo>
                <a:lnTo>
                  <a:pt x="54" y="276"/>
                </a:lnTo>
                <a:lnTo>
                  <a:pt x="36" y="301"/>
                </a:lnTo>
                <a:lnTo>
                  <a:pt x="21" y="323"/>
                </a:lnTo>
                <a:lnTo>
                  <a:pt x="10" y="340"/>
                </a:lnTo>
                <a:lnTo>
                  <a:pt x="3" y="351"/>
                </a:lnTo>
                <a:lnTo>
                  <a:pt x="0" y="354"/>
                </a:lnTo>
                <a:lnTo>
                  <a:pt x="85" y="417"/>
                </a:lnTo>
                <a:lnTo>
                  <a:pt x="88" y="412"/>
                </a:lnTo>
                <a:lnTo>
                  <a:pt x="96" y="401"/>
                </a:lnTo>
                <a:lnTo>
                  <a:pt x="108" y="384"/>
                </a:lnTo>
                <a:lnTo>
                  <a:pt x="124" y="360"/>
                </a:lnTo>
                <a:lnTo>
                  <a:pt x="142" y="333"/>
                </a:lnTo>
                <a:lnTo>
                  <a:pt x="162" y="303"/>
                </a:lnTo>
                <a:lnTo>
                  <a:pt x="182" y="270"/>
                </a:lnTo>
                <a:lnTo>
                  <a:pt x="203" y="235"/>
                </a:lnTo>
                <a:lnTo>
                  <a:pt x="223" y="199"/>
                </a:lnTo>
                <a:lnTo>
                  <a:pt x="242" y="166"/>
                </a:lnTo>
                <a:lnTo>
                  <a:pt x="258" y="132"/>
                </a:lnTo>
                <a:lnTo>
                  <a:pt x="273" y="103"/>
                </a:lnTo>
                <a:lnTo>
                  <a:pt x="285" y="78"/>
                </a:lnTo>
                <a:lnTo>
                  <a:pt x="293" y="59"/>
                </a:lnTo>
                <a:lnTo>
                  <a:pt x="299" y="47"/>
                </a:lnTo>
                <a:lnTo>
                  <a:pt x="301" y="42"/>
                </a:lnTo>
                <a:lnTo>
                  <a:pt x="205" y="0"/>
                </a:lnTo>
                <a:lnTo>
                  <a:pt x="203" y="4"/>
                </a:lnTo>
                <a:lnTo>
                  <a:pt x="197" y="16"/>
                </a:lnTo>
                <a:lnTo>
                  <a:pt x="189" y="34"/>
                </a:lnTo>
                <a:lnTo>
                  <a:pt x="178" y="58"/>
                </a:lnTo>
                <a:lnTo>
                  <a:pt x="164" y="85"/>
                </a:lnTo>
                <a:lnTo>
                  <a:pt x="149" y="116"/>
                </a:lnTo>
                <a:lnTo>
                  <a:pt x="130" y="149"/>
                </a:lnTo>
                <a:lnTo>
                  <a:pt x="112" y="18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 name="Google Shape;7028;p153">
            <a:extLst>
              <a:ext uri="{FF2B5EF4-FFF2-40B4-BE49-F238E27FC236}">
                <a16:creationId xmlns:a16="http://schemas.microsoft.com/office/drawing/2014/main" xmlns="" id="{32CD1ADF-2F68-1F26-22CE-1F2A56283DEE}"/>
              </a:ext>
            </a:extLst>
          </p:cNvPr>
          <p:cNvSpPr/>
          <p:nvPr/>
        </p:nvSpPr>
        <p:spPr>
          <a:xfrm>
            <a:off x="20533556" y="9569435"/>
            <a:ext cx="135733" cy="341855"/>
          </a:xfrm>
          <a:custGeom>
            <a:avLst/>
            <a:gdLst/>
            <a:ahLst/>
            <a:cxnLst/>
            <a:rect l="l" t="t" r="r" b="b"/>
            <a:pathLst>
              <a:path w="190" h="433" extrusionOk="0">
                <a:moveTo>
                  <a:pt x="53" y="202"/>
                </a:moveTo>
                <a:lnTo>
                  <a:pt x="44" y="240"/>
                </a:lnTo>
                <a:lnTo>
                  <a:pt x="36" y="275"/>
                </a:lnTo>
                <a:lnTo>
                  <a:pt x="27" y="309"/>
                </a:lnTo>
                <a:lnTo>
                  <a:pt x="18" y="339"/>
                </a:lnTo>
                <a:lnTo>
                  <a:pt x="11" y="364"/>
                </a:lnTo>
                <a:lnTo>
                  <a:pt x="5" y="383"/>
                </a:lnTo>
                <a:lnTo>
                  <a:pt x="1" y="395"/>
                </a:lnTo>
                <a:lnTo>
                  <a:pt x="0" y="399"/>
                </a:lnTo>
                <a:lnTo>
                  <a:pt x="99" y="433"/>
                </a:lnTo>
                <a:lnTo>
                  <a:pt x="101" y="429"/>
                </a:lnTo>
                <a:lnTo>
                  <a:pt x="106" y="416"/>
                </a:lnTo>
                <a:lnTo>
                  <a:pt x="112" y="395"/>
                </a:lnTo>
                <a:lnTo>
                  <a:pt x="120" y="368"/>
                </a:lnTo>
                <a:lnTo>
                  <a:pt x="128" y="337"/>
                </a:lnTo>
                <a:lnTo>
                  <a:pt x="138" y="301"/>
                </a:lnTo>
                <a:lnTo>
                  <a:pt x="147" y="263"/>
                </a:lnTo>
                <a:lnTo>
                  <a:pt x="155" y="224"/>
                </a:lnTo>
                <a:lnTo>
                  <a:pt x="164" y="184"/>
                </a:lnTo>
                <a:lnTo>
                  <a:pt x="171" y="146"/>
                </a:lnTo>
                <a:lnTo>
                  <a:pt x="177" y="110"/>
                </a:lnTo>
                <a:lnTo>
                  <a:pt x="181" y="78"/>
                </a:lnTo>
                <a:lnTo>
                  <a:pt x="185" y="49"/>
                </a:lnTo>
                <a:lnTo>
                  <a:pt x="188" y="29"/>
                </a:lnTo>
                <a:lnTo>
                  <a:pt x="189" y="15"/>
                </a:lnTo>
                <a:lnTo>
                  <a:pt x="190" y="11"/>
                </a:lnTo>
                <a:lnTo>
                  <a:pt x="84" y="0"/>
                </a:lnTo>
                <a:lnTo>
                  <a:pt x="84" y="4"/>
                </a:lnTo>
                <a:lnTo>
                  <a:pt x="83" y="17"/>
                </a:lnTo>
                <a:lnTo>
                  <a:pt x="80" y="38"/>
                </a:lnTo>
                <a:lnTo>
                  <a:pt x="77" y="63"/>
                </a:lnTo>
                <a:lnTo>
                  <a:pt x="72" y="94"/>
                </a:lnTo>
                <a:lnTo>
                  <a:pt x="67" y="128"/>
                </a:lnTo>
                <a:lnTo>
                  <a:pt x="60" y="165"/>
                </a:lnTo>
                <a:lnTo>
                  <a:pt x="53" y="20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 name="Google Shape;7029;p153">
            <a:extLst>
              <a:ext uri="{FF2B5EF4-FFF2-40B4-BE49-F238E27FC236}">
                <a16:creationId xmlns:a16="http://schemas.microsoft.com/office/drawing/2014/main" xmlns="" id="{DCA4A7BB-14A3-208F-CD23-B7A8A8AAD776}"/>
              </a:ext>
            </a:extLst>
          </p:cNvPr>
          <p:cNvSpPr/>
          <p:nvPr/>
        </p:nvSpPr>
        <p:spPr>
          <a:xfrm>
            <a:off x="20601423" y="9075645"/>
            <a:ext cx="104629" cy="341855"/>
          </a:xfrm>
          <a:custGeom>
            <a:avLst/>
            <a:gdLst/>
            <a:ahLst/>
            <a:cxnLst/>
            <a:rect l="l" t="t" r="r" b="b"/>
            <a:pathLst>
              <a:path w="147" h="430" extrusionOk="0">
                <a:moveTo>
                  <a:pt x="11" y="214"/>
                </a:moveTo>
                <a:lnTo>
                  <a:pt x="6" y="254"/>
                </a:lnTo>
                <a:lnTo>
                  <a:pt x="4" y="292"/>
                </a:lnTo>
                <a:lnTo>
                  <a:pt x="2" y="329"/>
                </a:lnTo>
                <a:lnTo>
                  <a:pt x="1" y="362"/>
                </a:lnTo>
                <a:lnTo>
                  <a:pt x="0" y="377"/>
                </a:lnTo>
                <a:lnTo>
                  <a:pt x="0" y="390"/>
                </a:lnTo>
                <a:lnTo>
                  <a:pt x="0" y="402"/>
                </a:lnTo>
                <a:lnTo>
                  <a:pt x="0" y="411"/>
                </a:lnTo>
                <a:lnTo>
                  <a:pt x="0" y="424"/>
                </a:lnTo>
                <a:lnTo>
                  <a:pt x="0" y="430"/>
                </a:lnTo>
                <a:lnTo>
                  <a:pt x="105" y="430"/>
                </a:lnTo>
                <a:lnTo>
                  <a:pt x="105" y="425"/>
                </a:lnTo>
                <a:lnTo>
                  <a:pt x="106" y="411"/>
                </a:lnTo>
                <a:lnTo>
                  <a:pt x="106" y="403"/>
                </a:lnTo>
                <a:lnTo>
                  <a:pt x="106" y="392"/>
                </a:lnTo>
                <a:lnTo>
                  <a:pt x="106" y="379"/>
                </a:lnTo>
                <a:lnTo>
                  <a:pt x="106" y="365"/>
                </a:lnTo>
                <a:lnTo>
                  <a:pt x="107" y="335"/>
                </a:lnTo>
                <a:lnTo>
                  <a:pt x="109" y="300"/>
                </a:lnTo>
                <a:lnTo>
                  <a:pt x="112" y="262"/>
                </a:lnTo>
                <a:lnTo>
                  <a:pt x="116" y="224"/>
                </a:lnTo>
                <a:lnTo>
                  <a:pt x="120" y="187"/>
                </a:lnTo>
                <a:lnTo>
                  <a:pt x="124" y="150"/>
                </a:lnTo>
                <a:lnTo>
                  <a:pt x="130" y="115"/>
                </a:lnTo>
                <a:lnTo>
                  <a:pt x="135" y="85"/>
                </a:lnTo>
                <a:lnTo>
                  <a:pt x="139" y="59"/>
                </a:lnTo>
                <a:lnTo>
                  <a:pt x="144" y="40"/>
                </a:lnTo>
                <a:lnTo>
                  <a:pt x="146" y="27"/>
                </a:lnTo>
                <a:lnTo>
                  <a:pt x="147" y="22"/>
                </a:lnTo>
                <a:lnTo>
                  <a:pt x="44" y="0"/>
                </a:lnTo>
                <a:lnTo>
                  <a:pt x="43" y="5"/>
                </a:lnTo>
                <a:lnTo>
                  <a:pt x="40" y="18"/>
                </a:lnTo>
                <a:lnTo>
                  <a:pt x="36" y="40"/>
                </a:lnTo>
                <a:lnTo>
                  <a:pt x="31" y="67"/>
                </a:lnTo>
                <a:lnTo>
                  <a:pt x="26" y="99"/>
                </a:lnTo>
                <a:lnTo>
                  <a:pt x="19" y="135"/>
                </a:lnTo>
                <a:lnTo>
                  <a:pt x="15" y="174"/>
                </a:lnTo>
                <a:lnTo>
                  <a:pt x="11" y="21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8" name="Google Shape;7030;p153">
            <a:extLst>
              <a:ext uri="{FF2B5EF4-FFF2-40B4-BE49-F238E27FC236}">
                <a16:creationId xmlns:a16="http://schemas.microsoft.com/office/drawing/2014/main" xmlns="" id="{8ABECB91-28B8-A354-F38F-5FE1FA8EEE62}"/>
              </a:ext>
            </a:extLst>
          </p:cNvPr>
          <p:cNvSpPr/>
          <p:nvPr/>
        </p:nvSpPr>
        <p:spPr>
          <a:xfrm>
            <a:off x="20669289" y="8610344"/>
            <a:ext cx="189460" cy="338690"/>
          </a:xfrm>
          <a:custGeom>
            <a:avLst/>
            <a:gdLst/>
            <a:ahLst/>
            <a:cxnLst/>
            <a:rect l="l" t="t" r="r" b="b"/>
            <a:pathLst>
              <a:path w="267" h="427" extrusionOk="0">
                <a:moveTo>
                  <a:pt x="174" y="236"/>
                </a:moveTo>
                <a:lnTo>
                  <a:pt x="189" y="200"/>
                </a:lnTo>
                <a:lnTo>
                  <a:pt x="205" y="167"/>
                </a:lnTo>
                <a:lnTo>
                  <a:pt x="221" y="136"/>
                </a:lnTo>
                <a:lnTo>
                  <a:pt x="235" y="109"/>
                </a:lnTo>
                <a:lnTo>
                  <a:pt x="248" y="85"/>
                </a:lnTo>
                <a:lnTo>
                  <a:pt x="258" y="68"/>
                </a:lnTo>
                <a:lnTo>
                  <a:pt x="265" y="56"/>
                </a:lnTo>
                <a:lnTo>
                  <a:pt x="267" y="53"/>
                </a:lnTo>
                <a:lnTo>
                  <a:pt x="175" y="0"/>
                </a:lnTo>
                <a:lnTo>
                  <a:pt x="173" y="4"/>
                </a:lnTo>
                <a:lnTo>
                  <a:pt x="166" y="16"/>
                </a:lnTo>
                <a:lnTo>
                  <a:pt x="156" y="35"/>
                </a:lnTo>
                <a:lnTo>
                  <a:pt x="143" y="58"/>
                </a:lnTo>
                <a:lnTo>
                  <a:pt x="127" y="88"/>
                </a:lnTo>
                <a:lnTo>
                  <a:pt x="111" y="121"/>
                </a:lnTo>
                <a:lnTo>
                  <a:pt x="94" y="156"/>
                </a:lnTo>
                <a:lnTo>
                  <a:pt x="78" y="192"/>
                </a:lnTo>
                <a:lnTo>
                  <a:pt x="62" y="230"/>
                </a:lnTo>
                <a:lnTo>
                  <a:pt x="46" y="266"/>
                </a:lnTo>
                <a:lnTo>
                  <a:pt x="34" y="300"/>
                </a:lnTo>
                <a:lnTo>
                  <a:pt x="23" y="331"/>
                </a:lnTo>
                <a:lnTo>
                  <a:pt x="13" y="356"/>
                </a:lnTo>
                <a:lnTo>
                  <a:pt x="7" y="377"/>
                </a:lnTo>
                <a:lnTo>
                  <a:pt x="2" y="390"/>
                </a:lnTo>
                <a:lnTo>
                  <a:pt x="0" y="394"/>
                </a:lnTo>
                <a:lnTo>
                  <a:pt x="100" y="427"/>
                </a:lnTo>
                <a:lnTo>
                  <a:pt x="103" y="422"/>
                </a:lnTo>
                <a:lnTo>
                  <a:pt x="107" y="410"/>
                </a:lnTo>
                <a:lnTo>
                  <a:pt x="113" y="391"/>
                </a:lnTo>
                <a:lnTo>
                  <a:pt x="122" y="366"/>
                </a:lnTo>
                <a:lnTo>
                  <a:pt x="132" y="337"/>
                </a:lnTo>
                <a:lnTo>
                  <a:pt x="145" y="305"/>
                </a:lnTo>
                <a:lnTo>
                  <a:pt x="159" y="270"/>
                </a:lnTo>
                <a:lnTo>
                  <a:pt x="174" y="2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 name="Google Shape;7031;p153">
            <a:extLst>
              <a:ext uri="{FF2B5EF4-FFF2-40B4-BE49-F238E27FC236}">
                <a16:creationId xmlns:a16="http://schemas.microsoft.com/office/drawing/2014/main" xmlns="" id="{BED58D3E-525A-29E1-9D83-388734983B1E}"/>
              </a:ext>
            </a:extLst>
          </p:cNvPr>
          <p:cNvSpPr/>
          <p:nvPr/>
        </p:nvSpPr>
        <p:spPr>
          <a:xfrm>
            <a:off x="20870060" y="8221011"/>
            <a:ext cx="254497" cy="303871"/>
          </a:xfrm>
          <a:custGeom>
            <a:avLst/>
            <a:gdLst/>
            <a:ahLst/>
            <a:cxnLst/>
            <a:rect l="l" t="t" r="r" b="b"/>
            <a:pathLst>
              <a:path w="359" h="383" extrusionOk="0">
                <a:moveTo>
                  <a:pt x="359" y="77"/>
                </a:moveTo>
                <a:lnTo>
                  <a:pt x="287" y="0"/>
                </a:lnTo>
                <a:lnTo>
                  <a:pt x="275" y="12"/>
                </a:lnTo>
                <a:lnTo>
                  <a:pt x="239" y="45"/>
                </a:lnTo>
                <a:lnTo>
                  <a:pt x="215" y="69"/>
                </a:lnTo>
                <a:lnTo>
                  <a:pt x="189" y="95"/>
                </a:lnTo>
                <a:lnTo>
                  <a:pt x="162" y="123"/>
                </a:lnTo>
                <a:lnTo>
                  <a:pt x="135" y="153"/>
                </a:lnTo>
                <a:lnTo>
                  <a:pt x="108" y="183"/>
                </a:lnTo>
                <a:lnTo>
                  <a:pt x="83" y="212"/>
                </a:lnTo>
                <a:lnTo>
                  <a:pt x="61" y="242"/>
                </a:lnTo>
                <a:lnTo>
                  <a:pt x="40" y="266"/>
                </a:lnTo>
                <a:lnTo>
                  <a:pt x="24" y="289"/>
                </a:lnTo>
                <a:lnTo>
                  <a:pt x="11" y="306"/>
                </a:lnTo>
                <a:lnTo>
                  <a:pt x="2" y="317"/>
                </a:lnTo>
                <a:lnTo>
                  <a:pt x="0" y="322"/>
                </a:lnTo>
                <a:lnTo>
                  <a:pt x="86" y="383"/>
                </a:lnTo>
                <a:lnTo>
                  <a:pt x="96" y="368"/>
                </a:lnTo>
                <a:lnTo>
                  <a:pt x="124" y="331"/>
                </a:lnTo>
                <a:lnTo>
                  <a:pt x="143" y="306"/>
                </a:lnTo>
                <a:lnTo>
                  <a:pt x="164" y="280"/>
                </a:lnTo>
                <a:lnTo>
                  <a:pt x="188" y="251"/>
                </a:lnTo>
                <a:lnTo>
                  <a:pt x="214" y="223"/>
                </a:lnTo>
                <a:lnTo>
                  <a:pt x="240" y="194"/>
                </a:lnTo>
                <a:lnTo>
                  <a:pt x="265" y="168"/>
                </a:lnTo>
                <a:lnTo>
                  <a:pt x="290" y="143"/>
                </a:lnTo>
                <a:lnTo>
                  <a:pt x="311" y="122"/>
                </a:lnTo>
                <a:lnTo>
                  <a:pt x="346" y="89"/>
                </a:lnTo>
                <a:lnTo>
                  <a:pt x="359" y="7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 name="Google Shape;7032;p153">
            <a:extLst>
              <a:ext uri="{FF2B5EF4-FFF2-40B4-BE49-F238E27FC236}">
                <a16:creationId xmlns:a16="http://schemas.microsoft.com/office/drawing/2014/main" xmlns="" id="{F6158C98-C9F7-619E-262B-53ECC9EEF510}"/>
              </a:ext>
            </a:extLst>
          </p:cNvPr>
          <p:cNvSpPr/>
          <p:nvPr/>
        </p:nvSpPr>
        <p:spPr>
          <a:xfrm>
            <a:off x="21183939" y="7948793"/>
            <a:ext cx="294086" cy="237400"/>
          </a:xfrm>
          <a:custGeom>
            <a:avLst/>
            <a:gdLst/>
            <a:ahLst/>
            <a:cxnLst/>
            <a:rect l="l" t="t" r="r" b="b"/>
            <a:pathLst>
              <a:path w="416" h="303" extrusionOk="0">
                <a:moveTo>
                  <a:pt x="234" y="190"/>
                </a:moveTo>
                <a:lnTo>
                  <a:pt x="267" y="172"/>
                </a:lnTo>
                <a:lnTo>
                  <a:pt x="299" y="153"/>
                </a:lnTo>
                <a:lnTo>
                  <a:pt x="331" y="138"/>
                </a:lnTo>
                <a:lnTo>
                  <a:pt x="359" y="124"/>
                </a:lnTo>
                <a:lnTo>
                  <a:pt x="381" y="112"/>
                </a:lnTo>
                <a:lnTo>
                  <a:pt x="400" y="104"/>
                </a:lnTo>
                <a:lnTo>
                  <a:pt x="412" y="98"/>
                </a:lnTo>
                <a:lnTo>
                  <a:pt x="416" y="97"/>
                </a:lnTo>
                <a:lnTo>
                  <a:pt x="373" y="0"/>
                </a:lnTo>
                <a:lnTo>
                  <a:pt x="368" y="2"/>
                </a:lnTo>
                <a:lnTo>
                  <a:pt x="357" y="9"/>
                </a:lnTo>
                <a:lnTo>
                  <a:pt x="337" y="17"/>
                </a:lnTo>
                <a:lnTo>
                  <a:pt x="312" y="29"/>
                </a:lnTo>
                <a:lnTo>
                  <a:pt x="283" y="44"/>
                </a:lnTo>
                <a:lnTo>
                  <a:pt x="250" y="60"/>
                </a:lnTo>
                <a:lnTo>
                  <a:pt x="216" y="80"/>
                </a:lnTo>
                <a:lnTo>
                  <a:pt x="180" y="99"/>
                </a:lnTo>
                <a:lnTo>
                  <a:pt x="146" y="120"/>
                </a:lnTo>
                <a:lnTo>
                  <a:pt x="114" y="140"/>
                </a:lnTo>
                <a:lnTo>
                  <a:pt x="82" y="161"/>
                </a:lnTo>
                <a:lnTo>
                  <a:pt x="55" y="179"/>
                </a:lnTo>
                <a:lnTo>
                  <a:pt x="33" y="195"/>
                </a:lnTo>
                <a:lnTo>
                  <a:pt x="15" y="207"/>
                </a:lnTo>
                <a:lnTo>
                  <a:pt x="4" y="216"/>
                </a:lnTo>
                <a:lnTo>
                  <a:pt x="0" y="218"/>
                </a:lnTo>
                <a:lnTo>
                  <a:pt x="63" y="303"/>
                </a:lnTo>
                <a:lnTo>
                  <a:pt x="67" y="300"/>
                </a:lnTo>
                <a:lnTo>
                  <a:pt x="77" y="293"/>
                </a:lnTo>
                <a:lnTo>
                  <a:pt x="94" y="281"/>
                </a:lnTo>
                <a:lnTo>
                  <a:pt x="115" y="266"/>
                </a:lnTo>
                <a:lnTo>
                  <a:pt x="141" y="248"/>
                </a:lnTo>
                <a:lnTo>
                  <a:pt x="170" y="230"/>
                </a:lnTo>
                <a:lnTo>
                  <a:pt x="201" y="211"/>
                </a:lnTo>
                <a:lnTo>
                  <a:pt x="234"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 name="Google Shape;7033;p153">
            <a:extLst>
              <a:ext uri="{FF2B5EF4-FFF2-40B4-BE49-F238E27FC236}">
                <a16:creationId xmlns:a16="http://schemas.microsoft.com/office/drawing/2014/main" xmlns="" id="{E9B03D55-B58F-6EEF-1D51-59FDE88E6EF4}"/>
              </a:ext>
            </a:extLst>
          </p:cNvPr>
          <p:cNvSpPr/>
          <p:nvPr/>
        </p:nvSpPr>
        <p:spPr>
          <a:xfrm>
            <a:off x="21582653" y="7815850"/>
            <a:ext cx="305396" cy="151935"/>
          </a:xfrm>
          <a:custGeom>
            <a:avLst/>
            <a:gdLst/>
            <a:ahLst/>
            <a:cxnLst/>
            <a:rect l="l" t="t" r="r" b="b"/>
            <a:pathLst>
              <a:path w="433" h="191" extrusionOk="0">
                <a:moveTo>
                  <a:pt x="433" y="105"/>
                </a:moveTo>
                <a:lnTo>
                  <a:pt x="421" y="0"/>
                </a:lnTo>
                <a:lnTo>
                  <a:pt x="417" y="0"/>
                </a:lnTo>
                <a:lnTo>
                  <a:pt x="403" y="1"/>
                </a:lnTo>
                <a:lnTo>
                  <a:pt x="382" y="4"/>
                </a:lnTo>
                <a:lnTo>
                  <a:pt x="354" y="7"/>
                </a:lnTo>
                <a:lnTo>
                  <a:pt x="322" y="13"/>
                </a:lnTo>
                <a:lnTo>
                  <a:pt x="286" y="18"/>
                </a:lnTo>
                <a:lnTo>
                  <a:pt x="247" y="26"/>
                </a:lnTo>
                <a:lnTo>
                  <a:pt x="208" y="34"/>
                </a:lnTo>
                <a:lnTo>
                  <a:pt x="168" y="43"/>
                </a:lnTo>
                <a:lnTo>
                  <a:pt x="130" y="53"/>
                </a:lnTo>
                <a:lnTo>
                  <a:pt x="95" y="61"/>
                </a:lnTo>
                <a:lnTo>
                  <a:pt x="63" y="71"/>
                </a:lnTo>
                <a:lnTo>
                  <a:pt x="38" y="79"/>
                </a:lnTo>
                <a:lnTo>
                  <a:pt x="17" y="85"/>
                </a:lnTo>
                <a:lnTo>
                  <a:pt x="4" y="89"/>
                </a:lnTo>
                <a:lnTo>
                  <a:pt x="0" y="92"/>
                </a:lnTo>
                <a:lnTo>
                  <a:pt x="32" y="191"/>
                </a:lnTo>
                <a:lnTo>
                  <a:pt x="36" y="190"/>
                </a:lnTo>
                <a:lnTo>
                  <a:pt x="49" y="186"/>
                </a:lnTo>
                <a:lnTo>
                  <a:pt x="69" y="179"/>
                </a:lnTo>
                <a:lnTo>
                  <a:pt x="94" y="172"/>
                </a:lnTo>
                <a:lnTo>
                  <a:pt x="124" y="164"/>
                </a:lnTo>
                <a:lnTo>
                  <a:pt x="157" y="154"/>
                </a:lnTo>
                <a:lnTo>
                  <a:pt x="193" y="146"/>
                </a:lnTo>
                <a:lnTo>
                  <a:pt x="230" y="137"/>
                </a:lnTo>
                <a:lnTo>
                  <a:pt x="268" y="129"/>
                </a:lnTo>
                <a:lnTo>
                  <a:pt x="304" y="123"/>
                </a:lnTo>
                <a:lnTo>
                  <a:pt x="338" y="116"/>
                </a:lnTo>
                <a:lnTo>
                  <a:pt x="369" y="112"/>
                </a:lnTo>
                <a:lnTo>
                  <a:pt x="395" y="109"/>
                </a:lnTo>
                <a:lnTo>
                  <a:pt x="416" y="107"/>
                </a:lnTo>
                <a:lnTo>
                  <a:pt x="429" y="105"/>
                </a:lnTo>
                <a:lnTo>
                  <a:pt x="433" y="10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2" name="Google Shape;7034;p153">
            <a:extLst>
              <a:ext uri="{FF2B5EF4-FFF2-40B4-BE49-F238E27FC236}">
                <a16:creationId xmlns:a16="http://schemas.microsoft.com/office/drawing/2014/main" xmlns="" id="{EBCC94B5-582B-BF72-99CD-479212D14EB6}"/>
              </a:ext>
            </a:extLst>
          </p:cNvPr>
          <p:cNvSpPr/>
          <p:nvPr/>
        </p:nvSpPr>
        <p:spPr>
          <a:xfrm>
            <a:off x="22020955" y="7806355"/>
            <a:ext cx="305396" cy="117118"/>
          </a:xfrm>
          <a:custGeom>
            <a:avLst/>
            <a:gdLst/>
            <a:ahLst/>
            <a:cxnLst/>
            <a:rect l="l" t="t" r="r" b="b"/>
            <a:pathLst>
              <a:path w="430" h="145" extrusionOk="0">
                <a:moveTo>
                  <a:pt x="65" y="106"/>
                </a:moveTo>
                <a:lnTo>
                  <a:pt x="96" y="107"/>
                </a:lnTo>
                <a:lnTo>
                  <a:pt x="131" y="109"/>
                </a:lnTo>
                <a:lnTo>
                  <a:pt x="167" y="111"/>
                </a:lnTo>
                <a:lnTo>
                  <a:pt x="206" y="114"/>
                </a:lnTo>
                <a:lnTo>
                  <a:pt x="244" y="119"/>
                </a:lnTo>
                <a:lnTo>
                  <a:pt x="281" y="123"/>
                </a:lnTo>
                <a:lnTo>
                  <a:pt x="315" y="128"/>
                </a:lnTo>
                <a:lnTo>
                  <a:pt x="346" y="133"/>
                </a:lnTo>
                <a:lnTo>
                  <a:pt x="372" y="138"/>
                </a:lnTo>
                <a:lnTo>
                  <a:pt x="391" y="141"/>
                </a:lnTo>
                <a:lnTo>
                  <a:pt x="404" y="145"/>
                </a:lnTo>
                <a:lnTo>
                  <a:pt x="408" y="145"/>
                </a:lnTo>
                <a:lnTo>
                  <a:pt x="430" y="42"/>
                </a:lnTo>
                <a:lnTo>
                  <a:pt x="426" y="41"/>
                </a:lnTo>
                <a:lnTo>
                  <a:pt x="412" y="38"/>
                </a:lnTo>
                <a:lnTo>
                  <a:pt x="391" y="35"/>
                </a:lnTo>
                <a:lnTo>
                  <a:pt x="363" y="29"/>
                </a:lnTo>
                <a:lnTo>
                  <a:pt x="332" y="24"/>
                </a:lnTo>
                <a:lnTo>
                  <a:pt x="295" y="18"/>
                </a:lnTo>
                <a:lnTo>
                  <a:pt x="256" y="14"/>
                </a:lnTo>
                <a:lnTo>
                  <a:pt x="216" y="10"/>
                </a:lnTo>
                <a:lnTo>
                  <a:pt x="176" y="5"/>
                </a:lnTo>
                <a:lnTo>
                  <a:pt x="137" y="3"/>
                </a:lnTo>
                <a:lnTo>
                  <a:pt x="100" y="1"/>
                </a:lnTo>
                <a:lnTo>
                  <a:pt x="68" y="0"/>
                </a:lnTo>
                <a:lnTo>
                  <a:pt x="40" y="0"/>
                </a:lnTo>
                <a:lnTo>
                  <a:pt x="18" y="0"/>
                </a:lnTo>
                <a:lnTo>
                  <a:pt x="5" y="0"/>
                </a:lnTo>
                <a:lnTo>
                  <a:pt x="0" y="0"/>
                </a:lnTo>
                <a:lnTo>
                  <a:pt x="1" y="106"/>
                </a:lnTo>
                <a:lnTo>
                  <a:pt x="5" y="105"/>
                </a:lnTo>
                <a:lnTo>
                  <a:pt x="18" y="105"/>
                </a:lnTo>
                <a:lnTo>
                  <a:pt x="39" y="106"/>
                </a:lnTo>
                <a:lnTo>
                  <a:pt x="65" y="10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3" name="Google Shape;7035;p153">
            <a:extLst>
              <a:ext uri="{FF2B5EF4-FFF2-40B4-BE49-F238E27FC236}">
                <a16:creationId xmlns:a16="http://schemas.microsoft.com/office/drawing/2014/main" xmlns="" id="{6CB04672-7915-0C78-3837-6347D0E94468}"/>
              </a:ext>
            </a:extLst>
          </p:cNvPr>
          <p:cNvSpPr/>
          <p:nvPr/>
        </p:nvSpPr>
        <p:spPr>
          <a:xfrm>
            <a:off x="22442291" y="7882323"/>
            <a:ext cx="302571" cy="208911"/>
          </a:xfrm>
          <a:custGeom>
            <a:avLst/>
            <a:gdLst/>
            <a:ahLst/>
            <a:cxnLst/>
            <a:rect l="l" t="t" r="r" b="b"/>
            <a:pathLst>
              <a:path w="428" h="264" extrusionOk="0">
                <a:moveTo>
                  <a:pt x="319" y="233"/>
                </a:moveTo>
                <a:lnTo>
                  <a:pt x="341" y="246"/>
                </a:lnTo>
                <a:lnTo>
                  <a:pt x="360" y="256"/>
                </a:lnTo>
                <a:lnTo>
                  <a:pt x="371" y="262"/>
                </a:lnTo>
                <a:lnTo>
                  <a:pt x="375" y="264"/>
                </a:lnTo>
                <a:lnTo>
                  <a:pt x="428" y="173"/>
                </a:lnTo>
                <a:lnTo>
                  <a:pt x="423" y="170"/>
                </a:lnTo>
                <a:lnTo>
                  <a:pt x="412" y="163"/>
                </a:lnTo>
                <a:lnTo>
                  <a:pt x="392" y="153"/>
                </a:lnTo>
                <a:lnTo>
                  <a:pt x="368" y="140"/>
                </a:lnTo>
                <a:lnTo>
                  <a:pt x="339" y="125"/>
                </a:lnTo>
                <a:lnTo>
                  <a:pt x="306" y="109"/>
                </a:lnTo>
                <a:lnTo>
                  <a:pt x="271" y="92"/>
                </a:lnTo>
                <a:lnTo>
                  <a:pt x="234" y="75"/>
                </a:lnTo>
                <a:lnTo>
                  <a:pt x="197" y="59"/>
                </a:lnTo>
                <a:lnTo>
                  <a:pt x="161" y="45"/>
                </a:lnTo>
                <a:lnTo>
                  <a:pt x="126" y="32"/>
                </a:lnTo>
                <a:lnTo>
                  <a:pt x="95" y="21"/>
                </a:lnTo>
                <a:lnTo>
                  <a:pt x="69" y="12"/>
                </a:lnTo>
                <a:lnTo>
                  <a:pt x="49" y="5"/>
                </a:lnTo>
                <a:lnTo>
                  <a:pt x="36" y="1"/>
                </a:lnTo>
                <a:lnTo>
                  <a:pt x="31" y="0"/>
                </a:lnTo>
                <a:lnTo>
                  <a:pt x="0" y="100"/>
                </a:lnTo>
                <a:lnTo>
                  <a:pt x="4" y="101"/>
                </a:lnTo>
                <a:lnTo>
                  <a:pt x="16" y="106"/>
                </a:lnTo>
                <a:lnTo>
                  <a:pt x="36" y="112"/>
                </a:lnTo>
                <a:lnTo>
                  <a:pt x="61" y="121"/>
                </a:lnTo>
                <a:lnTo>
                  <a:pt x="90" y="131"/>
                </a:lnTo>
                <a:lnTo>
                  <a:pt x="122" y="143"/>
                </a:lnTo>
                <a:lnTo>
                  <a:pt x="157" y="158"/>
                </a:lnTo>
                <a:lnTo>
                  <a:pt x="191" y="173"/>
                </a:lnTo>
                <a:lnTo>
                  <a:pt x="227" y="188"/>
                </a:lnTo>
                <a:lnTo>
                  <a:pt x="260" y="204"/>
                </a:lnTo>
                <a:lnTo>
                  <a:pt x="292" y="219"/>
                </a:lnTo>
                <a:lnTo>
                  <a:pt x="319" y="23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4" name="Google Shape;7036;p153">
            <a:extLst>
              <a:ext uri="{FF2B5EF4-FFF2-40B4-BE49-F238E27FC236}">
                <a16:creationId xmlns:a16="http://schemas.microsoft.com/office/drawing/2014/main" xmlns="" id="{5CFCC88D-267C-0BE6-D349-8B0FB82F9541}"/>
              </a:ext>
            </a:extLst>
          </p:cNvPr>
          <p:cNvSpPr/>
          <p:nvPr/>
        </p:nvSpPr>
        <p:spPr>
          <a:xfrm>
            <a:off x="22821210" y="8103895"/>
            <a:ext cx="271464" cy="284879"/>
          </a:xfrm>
          <a:custGeom>
            <a:avLst/>
            <a:gdLst/>
            <a:ahLst/>
            <a:cxnLst/>
            <a:rect l="l" t="t" r="r" b="b"/>
            <a:pathLst>
              <a:path w="384" h="357" extrusionOk="0">
                <a:moveTo>
                  <a:pt x="231" y="134"/>
                </a:moveTo>
                <a:lnTo>
                  <a:pt x="201" y="108"/>
                </a:lnTo>
                <a:lnTo>
                  <a:pt x="170" y="83"/>
                </a:lnTo>
                <a:lnTo>
                  <a:pt x="141" y="60"/>
                </a:lnTo>
                <a:lnTo>
                  <a:pt x="115" y="40"/>
                </a:lnTo>
                <a:lnTo>
                  <a:pt x="94" y="23"/>
                </a:lnTo>
                <a:lnTo>
                  <a:pt x="76" y="11"/>
                </a:lnTo>
                <a:lnTo>
                  <a:pt x="66" y="2"/>
                </a:lnTo>
                <a:lnTo>
                  <a:pt x="61" y="0"/>
                </a:lnTo>
                <a:lnTo>
                  <a:pt x="0" y="85"/>
                </a:lnTo>
                <a:lnTo>
                  <a:pt x="15" y="96"/>
                </a:lnTo>
                <a:lnTo>
                  <a:pt x="52" y="124"/>
                </a:lnTo>
                <a:lnTo>
                  <a:pt x="76" y="142"/>
                </a:lnTo>
                <a:lnTo>
                  <a:pt x="103" y="164"/>
                </a:lnTo>
                <a:lnTo>
                  <a:pt x="132" y="188"/>
                </a:lnTo>
                <a:lnTo>
                  <a:pt x="161" y="214"/>
                </a:lnTo>
                <a:lnTo>
                  <a:pt x="189" y="238"/>
                </a:lnTo>
                <a:lnTo>
                  <a:pt x="216" y="264"/>
                </a:lnTo>
                <a:lnTo>
                  <a:pt x="241" y="288"/>
                </a:lnTo>
                <a:lnTo>
                  <a:pt x="262" y="311"/>
                </a:lnTo>
                <a:lnTo>
                  <a:pt x="295" y="344"/>
                </a:lnTo>
                <a:lnTo>
                  <a:pt x="307" y="357"/>
                </a:lnTo>
                <a:lnTo>
                  <a:pt x="384" y="286"/>
                </a:lnTo>
                <a:lnTo>
                  <a:pt x="372" y="272"/>
                </a:lnTo>
                <a:lnTo>
                  <a:pt x="338" y="236"/>
                </a:lnTo>
                <a:lnTo>
                  <a:pt x="315" y="214"/>
                </a:lnTo>
                <a:lnTo>
                  <a:pt x="289" y="188"/>
                </a:lnTo>
                <a:lnTo>
                  <a:pt x="260" y="161"/>
                </a:lnTo>
                <a:lnTo>
                  <a:pt x="231" y="13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5" name="Google Shape;7037;p153">
            <a:extLst>
              <a:ext uri="{FF2B5EF4-FFF2-40B4-BE49-F238E27FC236}">
                <a16:creationId xmlns:a16="http://schemas.microsoft.com/office/drawing/2014/main" xmlns="" id="{6819A98A-5590-679F-8564-75A5EEF7B9D6}"/>
              </a:ext>
            </a:extLst>
          </p:cNvPr>
          <p:cNvSpPr/>
          <p:nvPr/>
        </p:nvSpPr>
        <p:spPr>
          <a:xfrm>
            <a:off x="23123780" y="8455245"/>
            <a:ext cx="214909" cy="329193"/>
          </a:xfrm>
          <a:custGeom>
            <a:avLst/>
            <a:gdLst/>
            <a:ahLst/>
            <a:cxnLst/>
            <a:rect l="l" t="t" r="r" b="b"/>
            <a:pathLst>
              <a:path w="304" h="416" extrusionOk="0">
                <a:moveTo>
                  <a:pt x="204" y="181"/>
                </a:moveTo>
                <a:lnTo>
                  <a:pt x="183" y="146"/>
                </a:lnTo>
                <a:lnTo>
                  <a:pt x="163" y="113"/>
                </a:lnTo>
                <a:lnTo>
                  <a:pt x="142" y="83"/>
                </a:lnTo>
                <a:lnTo>
                  <a:pt x="124" y="56"/>
                </a:lnTo>
                <a:lnTo>
                  <a:pt x="108" y="33"/>
                </a:lnTo>
                <a:lnTo>
                  <a:pt x="95" y="16"/>
                </a:lnTo>
                <a:lnTo>
                  <a:pt x="87" y="5"/>
                </a:lnTo>
                <a:lnTo>
                  <a:pt x="84" y="0"/>
                </a:lnTo>
                <a:lnTo>
                  <a:pt x="0" y="64"/>
                </a:lnTo>
                <a:lnTo>
                  <a:pt x="2" y="67"/>
                </a:lnTo>
                <a:lnTo>
                  <a:pt x="10" y="78"/>
                </a:lnTo>
                <a:lnTo>
                  <a:pt x="22" y="94"/>
                </a:lnTo>
                <a:lnTo>
                  <a:pt x="37" y="116"/>
                </a:lnTo>
                <a:lnTo>
                  <a:pt x="55" y="142"/>
                </a:lnTo>
                <a:lnTo>
                  <a:pt x="73" y="170"/>
                </a:lnTo>
                <a:lnTo>
                  <a:pt x="94" y="201"/>
                </a:lnTo>
                <a:lnTo>
                  <a:pt x="113" y="235"/>
                </a:lnTo>
                <a:lnTo>
                  <a:pt x="132" y="267"/>
                </a:lnTo>
                <a:lnTo>
                  <a:pt x="150" y="300"/>
                </a:lnTo>
                <a:lnTo>
                  <a:pt x="166" y="331"/>
                </a:lnTo>
                <a:lnTo>
                  <a:pt x="180" y="358"/>
                </a:lnTo>
                <a:lnTo>
                  <a:pt x="192" y="382"/>
                </a:lnTo>
                <a:lnTo>
                  <a:pt x="200" y="400"/>
                </a:lnTo>
                <a:lnTo>
                  <a:pt x="206" y="412"/>
                </a:lnTo>
                <a:lnTo>
                  <a:pt x="208" y="416"/>
                </a:lnTo>
                <a:lnTo>
                  <a:pt x="304" y="373"/>
                </a:lnTo>
                <a:lnTo>
                  <a:pt x="302" y="368"/>
                </a:lnTo>
                <a:lnTo>
                  <a:pt x="296" y="356"/>
                </a:lnTo>
                <a:lnTo>
                  <a:pt x="287" y="336"/>
                </a:lnTo>
                <a:lnTo>
                  <a:pt x="275" y="311"/>
                </a:lnTo>
                <a:lnTo>
                  <a:pt x="260" y="282"/>
                </a:lnTo>
                <a:lnTo>
                  <a:pt x="243" y="250"/>
                </a:lnTo>
                <a:lnTo>
                  <a:pt x="224" y="215"/>
                </a:lnTo>
                <a:lnTo>
                  <a:pt x="204" y="18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 name="Google Shape;7038;p153">
            <a:extLst>
              <a:ext uri="{FF2B5EF4-FFF2-40B4-BE49-F238E27FC236}">
                <a16:creationId xmlns:a16="http://schemas.microsoft.com/office/drawing/2014/main" xmlns="" id="{F085D768-7AC8-2FEF-D5C7-5B52D936287C}"/>
              </a:ext>
            </a:extLst>
          </p:cNvPr>
          <p:cNvSpPr/>
          <p:nvPr/>
        </p:nvSpPr>
        <p:spPr>
          <a:xfrm>
            <a:off x="23321723" y="8895223"/>
            <a:ext cx="135733" cy="345021"/>
          </a:xfrm>
          <a:custGeom>
            <a:avLst/>
            <a:gdLst/>
            <a:ahLst/>
            <a:cxnLst/>
            <a:rect l="l" t="t" r="r" b="b"/>
            <a:pathLst>
              <a:path w="194" h="434" extrusionOk="0">
                <a:moveTo>
                  <a:pt x="158" y="208"/>
                </a:moveTo>
                <a:lnTo>
                  <a:pt x="149" y="169"/>
                </a:lnTo>
                <a:lnTo>
                  <a:pt x="140" y="132"/>
                </a:lnTo>
                <a:lnTo>
                  <a:pt x="130" y="96"/>
                </a:lnTo>
                <a:lnTo>
                  <a:pt x="120" y="65"/>
                </a:lnTo>
                <a:lnTo>
                  <a:pt x="113" y="39"/>
                </a:lnTo>
                <a:lnTo>
                  <a:pt x="106" y="18"/>
                </a:lnTo>
                <a:lnTo>
                  <a:pt x="102" y="5"/>
                </a:lnTo>
                <a:lnTo>
                  <a:pt x="100" y="0"/>
                </a:lnTo>
                <a:lnTo>
                  <a:pt x="0" y="34"/>
                </a:lnTo>
                <a:lnTo>
                  <a:pt x="1" y="39"/>
                </a:lnTo>
                <a:lnTo>
                  <a:pt x="6" y="51"/>
                </a:lnTo>
                <a:lnTo>
                  <a:pt x="12" y="70"/>
                </a:lnTo>
                <a:lnTo>
                  <a:pt x="20" y="95"/>
                </a:lnTo>
                <a:lnTo>
                  <a:pt x="28" y="125"/>
                </a:lnTo>
                <a:lnTo>
                  <a:pt x="37" y="159"/>
                </a:lnTo>
                <a:lnTo>
                  <a:pt x="47" y="194"/>
                </a:lnTo>
                <a:lnTo>
                  <a:pt x="55" y="232"/>
                </a:lnTo>
                <a:lnTo>
                  <a:pt x="63" y="269"/>
                </a:lnTo>
                <a:lnTo>
                  <a:pt x="70" y="306"/>
                </a:lnTo>
                <a:lnTo>
                  <a:pt x="76" y="339"/>
                </a:lnTo>
                <a:lnTo>
                  <a:pt x="80" y="370"/>
                </a:lnTo>
                <a:lnTo>
                  <a:pt x="85" y="396"/>
                </a:lnTo>
                <a:lnTo>
                  <a:pt x="87" y="417"/>
                </a:lnTo>
                <a:lnTo>
                  <a:pt x="89" y="430"/>
                </a:lnTo>
                <a:lnTo>
                  <a:pt x="89" y="434"/>
                </a:lnTo>
                <a:lnTo>
                  <a:pt x="194" y="422"/>
                </a:lnTo>
                <a:lnTo>
                  <a:pt x="194" y="417"/>
                </a:lnTo>
                <a:lnTo>
                  <a:pt x="191" y="404"/>
                </a:lnTo>
                <a:lnTo>
                  <a:pt x="189" y="382"/>
                </a:lnTo>
                <a:lnTo>
                  <a:pt x="185" y="355"/>
                </a:lnTo>
                <a:lnTo>
                  <a:pt x="180" y="323"/>
                </a:lnTo>
                <a:lnTo>
                  <a:pt x="174" y="286"/>
                </a:lnTo>
                <a:lnTo>
                  <a:pt x="167" y="248"/>
                </a:lnTo>
                <a:lnTo>
                  <a:pt x="158" y="20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 name="Google Shape;7039;p153">
            <a:extLst>
              <a:ext uri="{FF2B5EF4-FFF2-40B4-BE49-F238E27FC236}">
                <a16:creationId xmlns:a16="http://schemas.microsoft.com/office/drawing/2014/main" xmlns="" id="{9A2ECD6B-16DA-5322-A7BF-1E16B7F0CE48}"/>
              </a:ext>
            </a:extLst>
          </p:cNvPr>
          <p:cNvSpPr/>
          <p:nvPr/>
        </p:nvSpPr>
        <p:spPr>
          <a:xfrm>
            <a:off x="23392417" y="9392177"/>
            <a:ext cx="73523" cy="332360"/>
          </a:xfrm>
          <a:custGeom>
            <a:avLst/>
            <a:gdLst/>
            <a:ahLst/>
            <a:cxnLst/>
            <a:rect l="l" t="t" r="r" b="b"/>
            <a:pathLst>
              <a:path w="106" h="421" extrusionOk="0">
                <a:moveTo>
                  <a:pt x="0" y="1"/>
                </a:moveTo>
                <a:lnTo>
                  <a:pt x="0" y="421"/>
                </a:lnTo>
                <a:lnTo>
                  <a:pt x="106" y="421"/>
                </a:lnTo>
                <a:lnTo>
                  <a:pt x="106" y="0"/>
                </a:lnTo>
                <a:lnTo>
                  <a:pt x="0" y="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 name="Google Shape;7040;p153">
            <a:extLst>
              <a:ext uri="{FF2B5EF4-FFF2-40B4-BE49-F238E27FC236}">
                <a16:creationId xmlns:a16="http://schemas.microsoft.com/office/drawing/2014/main" xmlns="" id="{9ACE3E59-376F-4578-8697-A86D30543DBB}"/>
              </a:ext>
            </a:extLst>
          </p:cNvPr>
          <p:cNvSpPr/>
          <p:nvPr/>
        </p:nvSpPr>
        <p:spPr>
          <a:xfrm>
            <a:off x="15519948" y="41831"/>
            <a:ext cx="8389950" cy="13674168"/>
          </a:xfrm>
          <a:custGeom>
            <a:avLst/>
            <a:gdLst/>
            <a:ahLst/>
            <a:cxnLst/>
            <a:rect l="l" t="t" r="r" b="b"/>
            <a:pathLst>
              <a:path w="11868" h="17280" extrusionOk="0">
                <a:moveTo>
                  <a:pt x="11868" y="11803"/>
                </a:moveTo>
                <a:lnTo>
                  <a:pt x="11866" y="11750"/>
                </a:lnTo>
                <a:lnTo>
                  <a:pt x="11865" y="11709"/>
                </a:lnTo>
                <a:lnTo>
                  <a:pt x="11864" y="11683"/>
                </a:lnTo>
                <a:lnTo>
                  <a:pt x="11863" y="11674"/>
                </a:lnTo>
                <a:lnTo>
                  <a:pt x="11863" y="11665"/>
                </a:lnTo>
                <a:lnTo>
                  <a:pt x="11860" y="11638"/>
                </a:lnTo>
                <a:lnTo>
                  <a:pt x="11857" y="11598"/>
                </a:lnTo>
                <a:lnTo>
                  <a:pt x="11852" y="11545"/>
                </a:lnTo>
                <a:lnTo>
                  <a:pt x="11849" y="11515"/>
                </a:lnTo>
                <a:lnTo>
                  <a:pt x="11844" y="11483"/>
                </a:lnTo>
                <a:lnTo>
                  <a:pt x="11839" y="11448"/>
                </a:lnTo>
                <a:lnTo>
                  <a:pt x="11833" y="11413"/>
                </a:lnTo>
                <a:lnTo>
                  <a:pt x="11827" y="11377"/>
                </a:lnTo>
                <a:lnTo>
                  <a:pt x="11821" y="11339"/>
                </a:lnTo>
                <a:lnTo>
                  <a:pt x="11813" y="11301"/>
                </a:lnTo>
                <a:lnTo>
                  <a:pt x="11804" y="11263"/>
                </a:lnTo>
                <a:lnTo>
                  <a:pt x="11796" y="11224"/>
                </a:lnTo>
                <a:lnTo>
                  <a:pt x="11787" y="11188"/>
                </a:lnTo>
                <a:lnTo>
                  <a:pt x="11777" y="11151"/>
                </a:lnTo>
                <a:lnTo>
                  <a:pt x="11768" y="11114"/>
                </a:lnTo>
                <a:lnTo>
                  <a:pt x="11758" y="11081"/>
                </a:lnTo>
                <a:lnTo>
                  <a:pt x="11747" y="11047"/>
                </a:lnTo>
                <a:lnTo>
                  <a:pt x="11737" y="11016"/>
                </a:lnTo>
                <a:lnTo>
                  <a:pt x="11728" y="10988"/>
                </a:lnTo>
                <a:lnTo>
                  <a:pt x="11710" y="10937"/>
                </a:lnTo>
                <a:lnTo>
                  <a:pt x="11696" y="10898"/>
                </a:lnTo>
                <a:lnTo>
                  <a:pt x="11687" y="10875"/>
                </a:lnTo>
                <a:lnTo>
                  <a:pt x="11683" y="10865"/>
                </a:lnTo>
                <a:lnTo>
                  <a:pt x="11680" y="10856"/>
                </a:lnTo>
                <a:lnTo>
                  <a:pt x="11669" y="10832"/>
                </a:lnTo>
                <a:lnTo>
                  <a:pt x="11654" y="10795"/>
                </a:lnTo>
                <a:lnTo>
                  <a:pt x="11633" y="10746"/>
                </a:lnTo>
                <a:lnTo>
                  <a:pt x="11620" y="10718"/>
                </a:lnTo>
                <a:lnTo>
                  <a:pt x="11606" y="10689"/>
                </a:lnTo>
                <a:lnTo>
                  <a:pt x="11590" y="10657"/>
                </a:lnTo>
                <a:lnTo>
                  <a:pt x="11574" y="10626"/>
                </a:lnTo>
                <a:lnTo>
                  <a:pt x="11557" y="10593"/>
                </a:lnTo>
                <a:lnTo>
                  <a:pt x="11539" y="10559"/>
                </a:lnTo>
                <a:lnTo>
                  <a:pt x="11520" y="10526"/>
                </a:lnTo>
                <a:lnTo>
                  <a:pt x="11501" y="10492"/>
                </a:lnTo>
                <a:lnTo>
                  <a:pt x="11480" y="10459"/>
                </a:lnTo>
                <a:lnTo>
                  <a:pt x="11460" y="10426"/>
                </a:lnTo>
                <a:lnTo>
                  <a:pt x="11439" y="10394"/>
                </a:lnTo>
                <a:lnTo>
                  <a:pt x="11419" y="10363"/>
                </a:lnTo>
                <a:lnTo>
                  <a:pt x="11399" y="10333"/>
                </a:lnTo>
                <a:lnTo>
                  <a:pt x="11379" y="10305"/>
                </a:lnTo>
                <a:lnTo>
                  <a:pt x="11360" y="10279"/>
                </a:lnTo>
                <a:lnTo>
                  <a:pt x="11342" y="10255"/>
                </a:lnTo>
                <a:lnTo>
                  <a:pt x="11310" y="10212"/>
                </a:lnTo>
                <a:lnTo>
                  <a:pt x="11285" y="10180"/>
                </a:lnTo>
                <a:lnTo>
                  <a:pt x="11269" y="10160"/>
                </a:lnTo>
                <a:lnTo>
                  <a:pt x="11262" y="10152"/>
                </a:lnTo>
                <a:lnTo>
                  <a:pt x="11257" y="10146"/>
                </a:lnTo>
                <a:lnTo>
                  <a:pt x="11239" y="10125"/>
                </a:lnTo>
                <a:lnTo>
                  <a:pt x="11212" y="10094"/>
                </a:lnTo>
                <a:lnTo>
                  <a:pt x="11177" y="10055"/>
                </a:lnTo>
                <a:lnTo>
                  <a:pt x="11156" y="10032"/>
                </a:lnTo>
                <a:lnTo>
                  <a:pt x="11135" y="10008"/>
                </a:lnTo>
                <a:lnTo>
                  <a:pt x="11111" y="9984"/>
                </a:lnTo>
                <a:lnTo>
                  <a:pt x="11085" y="9959"/>
                </a:lnTo>
                <a:lnTo>
                  <a:pt x="11059" y="9933"/>
                </a:lnTo>
                <a:lnTo>
                  <a:pt x="11031" y="9907"/>
                </a:lnTo>
                <a:lnTo>
                  <a:pt x="11003" y="9880"/>
                </a:lnTo>
                <a:lnTo>
                  <a:pt x="10974" y="9854"/>
                </a:lnTo>
                <a:lnTo>
                  <a:pt x="10945" y="9829"/>
                </a:lnTo>
                <a:lnTo>
                  <a:pt x="10915" y="9804"/>
                </a:lnTo>
                <a:lnTo>
                  <a:pt x="10886" y="9779"/>
                </a:lnTo>
                <a:lnTo>
                  <a:pt x="10857" y="9757"/>
                </a:lnTo>
                <a:lnTo>
                  <a:pt x="10829" y="9734"/>
                </a:lnTo>
                <a:lnTo>
                  <a:pt x="10802" y="9714"/>
                </a:lnTo>
                <a:lnTo>
                  <a:pt x="10776" y="9694"/>
                </a:lnTo>
                <a:lnTo>
                  <a:pt x="10751" y="9677"/>
                </a:lnTo>
                <a:lnTo>
                  <a:pt x="10707" y="9647"/>
                </a:lnTo>
                <a:lnTo>
                  <a:pt x="10673" y="9624"/>
                </a:lnTo>
                <a:lnTo>
                  <a:pt x="10651" y="9609"/>
                </a:lnTo>
                <a:lnTo>
                  <a:pt x="10643" y="9604"/>
                </a:lnTo>
                <a:lnTo>
                  <a:pt x="10636" y="9599"/>
                </a:lnTo>
                <a:lnTo>
                  <a:pt x="10613" y="9585"/>
                </a:lnTo>
                <a:lnTo>
                  <a:pt x="10578" y="9563"/>
                </a:lnTo>
                <a:lnTo>
                  <a:pt x="10532" y="9537"/>
                </a:lnTo>
                <a:lnTo>
                  <a:pt x="10506" y="9522"/>
                </a:lnTo>
                <a:lnTo>
                  <a:pt x="10477" y="9506"/>
                </a:lnTo>
                <a:lnTo>
                  <a:pt x="10447" y="9490"/>
                </a:lnTo>
                <a:lnTo>
                  <a:pt x="10415" y="9474"/>
                </a:lnTo>
                <a:lnTo>
                  <a:pt x="10382" y="9458"/>
                </a:lnTo>
                <a:lnTo>
                  <a:pt x="10347" y="9440"/>
                </a:lnTo>
                <a:lnTo>
                  <a:pt x="10313" y="9424"/>
                </a:lnTo>
                <a:lnTo>
                  <a:pt x="10277" y="9409"/>
                </a:lnTo>
                <a:lnTo>
                  <a:pt x="10241" y="9393"/>
                </a:lnTo>
                <a:lnTo>
                  <a:pt x="10206" y="9379"/>
                </a:lnTo>
                <a:lnTo>
                  <a:pt x="10170" y="9365"/>
                </a:lnTo>
                <a:lnTo>
                  <a:pt x="10136" y="9352"/>
                </a:lnTo>
                <a:lnTo>
                  <a:pt x="10101" y="9339"/>
                </a:lnTo>
                <a:lnTo>
                  <a:pt x="10069" y="9328"/>
                </a:lnTo>
                <a:lnTo>
                  <a:pt x="10038" y="9317"/>
                </a:lnTo>
                <a:lnTo>
                  <a:pt x="10009" y="9309"/>
                </a:lnTo>
                <a:lnTo>
                  <a:pt x="9958" y="9293"/>
                </a:lnTo>
                <a:lnTo>
                  <a:pt x="9918" y="9282"/>
                </a:lnTo>
                <a:lnTo>
                  <a:pt x="9893" y="9275"/>
                </a:lnTo>
                <a:lnTo>
                  <a:pt x="9884" y="9273"/>
                </a:lnTo>
                <a:lnTo>
                  <a:pt x="9875" y="9270"/>
                </a:lnTo>
                <a:lnTo>
                  <a:pt x="9849" y="9263"/>
                </a:lnTo>
                <a:lnTo>
                  <a:pt x="9809" y="9255"/>
                </a:lnTo>
                <a:lnTo>
                  <a:pt x="9757" y="9243"/>
                </a:lnTo>
                <a:lnTo>
                  <a:pt x="9727" y="9237"/>
                </a:lnTo>
                <a:lnTo>
                  <a:pt x="9696" y="9231"/>
                </a:lnTo>
                <a:lnTo>
                  <a:pt x="9661" y="9224"/>
                </a:lnTo>
                <a:lnTo>
                  <a:pt x="9626" y="9219"/>
                </a:lnTo>
                <a:lnTo>
                  <a:pt x="9589" y="9213"/>
                </a:lnTo>
                <a:lnTo>
                  <a:pt x="9552" y="9208"/>
                </a:lnTo>
                <a:lnTo>
                  <a:pt x="9513" y="9204"/>
                </a:lnTo>
                <a:lnTo>
                  <a:pt x="9475" y="9199"/>
                </a:lnTo>
                <a:lnTo>
                  <a:pt x="9436" y="9196"/>
                </a:lnTo>
                <a:lnTo>
                  <a:pt x="9398" y="9193"/>
                </a:lnTo>
                <a:lnTo>
                  <a:pt x="9360" y="9191"/>
                </a:lnTo>
                <a:lnTo>
                  <a:pt x="9323" y="9190"/>
                </a:lnTo>
                <a:lnTo>
                  <a:pt x="9288" y="9189"/>
                </a:lnTo>
                <a:lnTo>
                  <a:pt x="9253" y="9188"/>
                </a:lnTo>
                <a:lnTo>
                  <a:pt x="9221" y="9188"/>
                </a:lnTo>
                <a:lnTo>
                  <a:pt x="9190" y="9188"/>
                </a:lnTo>
                <a:lnTo>
                  <a:pt x="9138" y="9189"/>
                </a:lnTo>
                <a:lnTo>
                  <a:pt x="9096" y="9190"/>
                </a:lnTo>
                <a:lnTo>
                  <a:pt x="9071" y="9191"/>
                </a:lnTo>
                <a:lnTo>
                  <a:pt x="9061" y="9192"/>
                </a:lnTo>
                <a:lnTo>
                  <a:pt x="9052" y="9192"/>
                </a:lnTo>
                <a:lnTo>
                  <a:pt x="9025" y="9194"/>
                </a:lnTo>
                <a:lnTo>
                  <a:pt x="8985" y="9197"/>
                </a:lnTo>
                <a:lnTo>
                  <a:pt x="8932" y="9203"/>
                </a:lnTo>
                <a:lnTo>
                  <a:pt x="8902" y="9206"/>
                </a:lnTo>
                <a:lnTo>
                  <a:pt x="8870" y="9209"/>
                </a:lnTo>
                <a:lnTo>
                  <a:pt x="8835" y="9215"/>
                </a:lnTo>
                <a:lnTo>
                  <a:pt x="8801" y="9220"/>
                </a:lnTo>
                <a:lnTo>
                  <a:pt x="8764" y="9225"/>
                </a:lnTo>
                <a:lnTo>
                  <a:pt x="8726" y="9232"/>
                </a:lnTo>
                <a:lnTo>
                  <a:pt x="8688" y="9239"/>
                </a:lnTo>
                <a:lnTo>
                  <a:pt x="8650" y="9248"/>
                </a:lnTo>
                <a:lnTo>
                  <a:pt x="8611" y="9257"/>
                </a:lnTo>
                <a:lnTo>
                  <a:pt x="8575" y="9265"/>
                </a:lnTo>
                <a:lnTo>
                  <a:pt x="8537" y="9275"/>
                </a:lnTo>
                <a:lnTo>
                  <a:pt x="8501" y="9285"/>
                </a:lnTo>
                <a:lnTo>
                  <a:pt x="8467" y="9294"/>
                </a:lnTo>
                <a:lnTo>
                  <a:pt x="8434" y="9304"/>
                </a:lnTo>
                <a:lnTo>
                  <a:pt x="8403" y="9314"/>
                </a:lnTo>
                <a:lnTo>
                  <a:pt x="8374" y="9324"/>
                </a:lnTo>
                <a:lnTo>
                  <a:pt x="8324" y="9341"/>
                </a:lnTo>
                <a:lnTo>
                  <a:pt x="8285" y="9355"/>
                </a:lnTo>
                <a:lnTo>
                  <a:pt x="8260" y="9365"/>
                </a:lnTo>
                <a:lnTo>
                  <a:pt x="8252" y="9368"/>
                </a:lnTo>
                <a:lnTo>
                  <a:pt x="8243" y="9371"/>
                </a:lnTo>
                <a:lnTo>
                  <a:pt x="8218" y="9381"/>
                </a:lnTo>
                <a:lnTo>
                  <a:pt x="8181" y="9397"/>
                </a:lnTo>
                <a:lnTo>
                  <a:pt x="8132" y="9418"/>
                </a:lnTo>
                <a:lnTo>
                  <a:pt x="8104" y="9431"/>
                </a:lnTo>
                <a:lnTo>
                  <a:pt x="8075" y="9445"/>
                </a:lnTo>
                <a:lnTo>
                  <a:pt x="8043" y="9460"/>
                </a:lnTo>
                <a:lnTo>
                  <a:pt x="8012" y="9476"/>
                </a:lnTo>
                <a:lnTo>
                  <a:pt x="7979" y="9492"/>
                </a:lnTo>
                <a:lnTo>
                  <a:pt x="7945" y="9510"/>
                </a:lnTo>
                <a:lnTo>
                  <a:pt x="7912" y="9529"/>
                </a:lnTo>
                <a:lnTo>
                  <a:pt x="7878" y="9548"/>
                </a:lnTo>
                <a:lnTo>
                  <a:pt x="7845" y="9569"/>
                </a:lnTo>
                <a:lnTo>
                  <a:pt x="7811" y="9588"/>
                </a:lnTo>
                <a:lnTo>
                  <a:pt x="7779" y="9609"/>
                </a:lnTo>
                <a:lnTo>
                  <a:pt x="7748" y="9629"/>
                </a:lnTo>
                <a:lnTo>
                  <a:pt x="7718" y="9650"/>
                </a:lnTo>
                <a:lnTo>
                  <a:pt x="7690" y="9669"/>
                </a:lnTo>
                <a:lnTo>
                  <a:pt x="7664" y="9688"/>
                </a:lnTo>
                <a:lnTo>
                  <a:pt x="7639" y="9706"/>
                </a:lnTo>
                <a:lnTo>
                  <a:pt x="7597" y="9737"/>
                </a:lnTo>
                <a:lnTo>
                  <a:pt x="7565" y="9763"/>
                </a:lnTo>
                <a:lnTo>
                  <a:pt x="7544" y="9779"/>
                </a:lnTo>
                <a:lnTo>
                  <a:pt x="7537" y="9786"/>
                </a:lnTo>
                <a:lnTo>
                  <a:pt x="7529" y="9791"/>
                </a:lnTo>
                <a:lnTo>
                  <a:pt x="7510" y="9809"/>
                </a:lnTo>
                <a:lnTo>
                  <a:pt x="7478" y="9834"/>
                </a:lnTo>
                <a:lnTo>
                  <a:pt x="7438" y="9870"/>
                </a:lnTo>
                <a:lnTo>
                  <a:pt x="7416" y="9891"/>
                </a:lnTo>
                <a:lnTo>
                  <a:pt x="7392" y="9912"/>
                </a:lnTo>
                <a:lnTo>
                  <a:pt x="7367" y="9936"/>
                </a:lnTo>
                <a:lnTo>
                  <a:pt x="7342" y="9961"/>
                </a:lnTo>
                <a:lnTo>
                  <a:pt x="7316" y="9988"/>
                </a:lnTo>
                <a:lnTo>
                  <a:pt x="7289" y="10015"/>
                </a:lnTo>
                <a:lnTo>
                  <a:pt x="7264" y="10043"/>
                </a:lnTo>
                <a:lnTo>
                  <a:pt x="7238" y="10072"/>
                </a:lnTo>
                <a:lnTo>
                  <a:pt x="7212" y="10101"/>
                </a:lnTo>
                <a:lnTo>
                  <a:pt x="7187" y="10130"/>
                </a:lnTo>
                <a:lnTo>
                  <a:pt x="7162" y="10160"/>
                </a:lnTo>
                <a:lnTo>
                  <a:pt x="7139" y="10189"/>
                </a:lnTo>
                <a:lnTo>
                  <a:pt x="7117" y="10217"/>
                </a:lnTo>
                <a:lnTo>
                  <a:pt x="7096" y="10244"/>
                </a:lnTo>
                <a:lnTo>
                  <a:pt x="7077" y="10270"/>
                </a:lnTo>
                <a:lnTo>
                  <a:pt x="7059" y="10295"/>
                </a:lnTo>
                <a:lnTo>
                  <a:pt x="7028" y="10338"/>
                </a:lnTo>
                <a:lnTo>
                  <a:pt x="7005" y="10371"/>
                </a:lnTo>
                <a:lnTo>
                  <a:pt x="6991" y="10394"/>
                </a:lnTo>
                <a:lnTo>
                  <a:pt x="6986" y="10401"/>
                </a:lnTo>
                <a:lnTo>
                  <a:pt x="6981" y="10409"/>
                </a:lnTo>
                <a:lnTo>
                  <a:pt x="6966" y="10432"/>
                </a:lnTo>
                <a:lnTo>
                  <a:pt x="6945" y="10466"/>
                </a:lnTo>
                <a:lnTo>
                  <a:pt x="6918" y="10513"/>
                </a:lnTo>
                <a:lnTo>
                  <a:pt x="6903" y="10539"/>
                </a:lnTo>
                <a:lnTo>
                  <a:pt x="6887" y="10567"/>
                </a:lnTo>
                <a:lnTo>
                  <a:pt x="6870" y="10597"/>
                </a:lnTo>
                <a:lnTo>
                  <a:pt x="6854" y="10629"/>
                </a:lnTo>
                <a:lnTo>
                  <a:pt x="6838" y="10663"/>
                </a:lnTo>
                <a:lnTo>
                  <a:pt x="6821" y="10696"/>
                </a:lnTo>
                <a:lnTo>
                  <a:pt x="6804" y="10732"/>
                </a:lnTo>
                <a:lnTo>
                  <a:pt x="6788" y="10768"/>
                </a:lnTo>
                <a:lnTo>
                  <a:pt x="6773" y="10803"/>
                </a:lnTo>
                <a:lnTo>
                  <a:pt x="6758" y="10839"/>
                </a:lnTo>
                <a:lnTo>
                  <a:pt x="6744" y="10873"/>
                </a:lnTo>
                <a:lnTo>
                  <a:pt x="6731" y="10908"/>
                </a:lnTo>
                <a:lnTo>
                  <a:pt x="6718" y="10943"/>
                </a:lnTo>
                <a:lnTo>
                  <a:pt x="6707" y="10975"/>
                </a:lnTo>
                <a:lnTo>
                  <a:pt x="6696" y="11005"/>
                </a:lnTo>
                <a:lnTo>
                  <a:pt x="6687" y="11034"/>
                </a:lnTo>
                <a:lnTo>
                  <a:pt x="6672" y="11085"/>
                </a:lnTo>
                <a:lnTo>
                  <a:pt x="6660" y="11125"/>
                </a:lnTo>
                <a:lnTo>
                  <a:pt x="6653" y="11150"/>
                </a:lnTo>
                <a:lnTo>
                  <a:pt x="6650" y="11160"/>
                </a:lnTo>
                <a:lnTo>
                  <a:pt x="6648" y="11168"/>
                </a:lnTo>
                <a:lnTo>
                  <a:pt x="6641" y="11194"/>
                </a:lnTo>
                <a:lnTo>
                  <a:pt x="6632" y="11234"/>
                </a:lnTo>
                <a:lnTo>
                  <a:pt x="6621" y="11286"/>
                </a:lnTo>
                <a:lnTo>
                  <a:pt x="6614" y="11316"/>
                </a:lnTo>
                <a:lnTo>
                  <a:pt x="6608" y="11348"/>
                </a:lnTo>
                <a:lnTo>
                  <a:pt x="6601" y="11381"/>
                </a:lnTo>
                <a:lnTo>
                  <a:pt x="6596" y="11417"/>
                </a:lnTo>
                <a:lnTo>
                  <a:pt x="6591" y="11453"/>
                </a:lnTo>
                <a:lnTo>
                  <a:pt x="6585" y="11491"/>
                </a:lnTo>
                <a:lnTo>
                  <a:pt x="6580" y="11529"/>
                </a:lnTo>
                <a:lnTo>
                  <a:pt x="6577" y="11568"/>
                </a:lnTo>
                <a:lnTo>
                  <a:pt x="6572" y="11607"/>
                </a:lnTo>
                <a:lnTo>
                  <a:pt x="6569" y="11646"/>
                </a:lnTo>
                <a:lnTo>
                  <a:pt x="6567" y="11683"/>
                </a:lnTo>
                <a:lnTo>
                  <a:pt x="6565" y="11720"/>
                </a:lnTo>
                <a:lnTo>
                  <a:pt x="6565" y="11739"/>
                </a:lnTo>
                <a:lnTo>
                  <a:pt x="6564" y="11756"/>
                </a:lnTo>
                <a:lnTo>
                  <a:pt x="6564" y="11773"/>
                </a:lnTo>
                <a:lnTo>
                  <a:pt x="6563" y="11790"/>
                </a:lnTo>
                <a:lnTo>
                  <a:pt x="6563" y="11804"/>
                </a:lnTo>
                <a:lnTo>
                  <a:pt x="6563" y="11818"/>
                </a:lnTo>
                <a:lnTo>
                  <a:pt x="6563" y="11832"/>
                </a:lnTo>
                <a:lnTo>
                  <a:pt x="6563" y="11847"/>
                </a:lnTo>
                <a:lnTo>
                  <a:pt x="6561" y="11872"/>
                </a:lnTo>
                <a:lnTo>
                  <a:pt x="6561" y="11892"/>
                </a:lnTo>
                <a:lnTo>
                  <a:pt x="6560" y="11905"/>
                </a:lnTo>
                <a:lnTo>
                  <a:pt x="6560" y="11910"/>
                </a:lnTo>
                <a:lnTo>
                  <a:pt x="6560" y="11915"/>
                </a:lnTo>
                <a:lnTo>
                  <a:pt x="6559" y="11928"/>
                </a:lnTo>
                <a:lnTo>
                  <a:pt x="6558" y="11947"/>
                </a:lnTo>
                <a:lnTo>
                  <a:pt x="6555" y="11973"/>
                </a:lnTo>
                <a:lnTo>
                  <a:pt x="6552" y="12004"/>
                </a:lnTo>
                <a:lnTo>
                  <a:pt x="6547" y="12038"/>
                </a:lnTo>
                <a:lnTo>
                  <a:pt x="6541" y="12073"/>
                </a:lnTo>
                <a:lnTo>
                  <a:pt x="6534" y="12111"/>
                </a:lnTo>
                <a:lnTo>
                  <a:pt x="6526" y="12148"/>
                </a:lnTo>
                <a:lnTo>
                  <a:pt x="6516" y="12182"/>
                </a:lnTo>
                <a:lnTo>
                  <a:pt x="6507" y="12216"/>
                </a:lnTo>
                <a:lnTo>
                  <a:pt x="6498" y="12245"/>
                </a:lnTo>
                <a:lnTo>
                  <a:pt x="6489" y="12269"/>
                </a:lnTo>
                <a:lnTo>
                  <a:pt x="6483" y="12288"/>
                </a:lnTo>
                <a:lnTo>
                  <a:pt x="6478" y="12300"/>
                </a:lnTo>
                <a:lnTo>
                  <a:pt x="6476" y="12304"/>
                </a:lnTo>
                <a:lnTo>
                  <a:pt x="6475" y="12309"/>
                </a:lnTo>
                <a:lnTo>
                  <a:pt x="6471" y="12321"/>
                </a:lnTo>
                <a:lnTo>
                  <a:pt x="6463" y="12339"/>
                </a:lnTo>
                <a:lnTo>
                  <a:pt x="6452" y="12363"/>
                </a:lnTo>
                <a:lnTo>
                  <a:pt x="6439" y="12391"/>
                </a:lnTo>
                <a:lnTo>
                  <a:pt x="6424" y="12421"/>
                </a:lnTo>
                <a:lnTo>
                  <a:pt x="6408" y="12453"/>
                </a:lnTo>
                <a:lnTo>
                  <a:pt x="6390" y="12486"/>
                </a:lnTo>
                <a:lnTo>
                  <a:pt x="6370" y="12519"/>
                </a:lnTo>
                <a:lnTo>
                  <a:pt x="6351" y="12550"/>
                </a:lnTo>
                <a:lnTo>
                  <a:pt x="6331" y="12578"/>
                </a:lnTo>
                <a:lnTo>
                  <a:pt x="6313" y="12604"/>
                </a:lnTo>
                <a:lnTo>
                  <a:pt x="6298" y="12624"/>
                </a:lnTo>
                <a:lnTo>
                  <a:pt x="6285" y="12640"/>
                </a:lnTo>
                <a:lnTo>
                  <a:pt x="6277" y="12650"/>
                </a:lnTo>
                <a:lnTo>
                  <a:pt x="6274" y="12653"/>
                </a:lnTo>
                <a:lnTo>
                  <a:pt x="6272" y="12657"/>
                </a:lnTo>
                <a:lnTo>
                  <a:pt x="6263" y="12667"/>
                </a:lnTo>
                <a:lnTo>
                  <a:pt x="6250" y="12682"/>
                </a:lnTo>
                <a:lnTo>
                  <a:pt x="6233" y="12702"/>
                </a:lnTo>
                <a:lnTo>
                  <a:pt x="6213" y="12725"/>
                </a:lnTo>
                <a:lnTo>
                  <a:pt x="6189" y="12749"/>
                </a:lnTo>
                <a:lnTo>
                  <a:pt x="6163" y="12775"/>
                </a:lnTo>
                <a:lnTo>
                  <a:pt x="6135" y="12801"/>
                </a:lnTo>
                <a:lnTo>
                  <a:pt x="6106" y="12826"/>
                </a:lnTo>
                <a:lnTo>
                  <a:pt x="6078" y="12849"/>
                </a:lnTo>
                <a:lnTo>
                  <a:pt x="6051" y="12870"/>
                </a:lnTo>
                <a:lnTo>
                  <a:pt x="6026" y="12889"/>
                </a:lnTo>
                <a:lnTo>
                  <a:pt x="6005" y="12904"/>
                </a:lnTo>
                <a:lnTo>
                  <a:pt x="5988" y="12915"/>
                </a:lnTo>
                <a:lnTo>
                  <a:pt x="5978" y="12922"/>
                </a:lnTo>
                <a:lnTo>
                  <a:pt x="5974" y="12924"/>
                </a:lnTo>
                <a:lnTo>
                  <a:pt x="5970" y="12928"/>
                </a:lnTo>
                <a:lnTo>
                  <a:pt x="5959" y="12934"/>
                </a:lnTo>
                <a:lnTo>
                  <a:pt x="5943" y="12945"/>
                </a:lnTo>
                <a:lnTo>
                  <a:pt x="5920" y="12958"/>
                </a:lnTo>
                <a:lnTo>
                  <a:pt x="5893" y="12973"/>
                </a:lnTo>
                <a:lnTo>
                  <a:pt x="5863" y="12989"/>
                </a:lnTo>
                <a:lnTo>
                  <a:pt x="5830" y="13005"/>
                </a:lnTo>
                <a:lnTo>
                  <a:pt x="5797" y="13022"/>
                </a:lnTo>
                <a:lnTo>
                  <a:pt x="5762" y="13037"/>
                </a:lnTo>
                <a:lnTo>
                  <a:pt x="5728" y="13050"/>
                </a:lnTo>
                <a:lnTo>
                  <a:pt x="5695" y="13062"/>
                </a:lnTo>
                <a:lnTo>
                  <a:pt x="5667" y="13071"/>
                </a:lnTo>
                <a:lnTo>
                  <a:pt x="5642" y="13079"/>
                </a:lnTo>
                <a:lnTo>
                  <a:pt x="5623" y="13084"/>
                </a:lnTo>
                <a:lnTo>
                  <a:pt x="5611" y="13089"/>
                </a:lnTo>
                <a:lnTo>
                  <a:pt x="5607" y="13090"/>
                </a:lnTo>
                <a:lnTo>
                  <a:pt x="5602" y="13091"/>
                </a:lnTo>
                <a:lnTo>
                  <a:pt x="5589" y="13094"/>
                </a:lnTo>
                <a:lnTo>
                  <a:pt x="5570" y="13098"/>
                </a:lnTo>
                <a:lnTo>
                  <a:pt x="5545" y="13105"/>
                </a:lnTo>
                <a:lnTo>
                  <a:pt x="5515" y="13110"/>
                </a:lnTo>
                <a:lnTo>
                  <a:pt x="5481" y="13117"/>
                </a:lnTo>
                <a:lnTo>
                  <a:pt x="5445" y="13122"/>
                </a:lnTo>
                <a:lnTo>
                  <a:pt x="5408" y="13126"/>
                </a:lnTo>
                <a:lnTo>
                  <a:pt x="5370" y="13130"/>
                </a:lnTo>
                <a:lnTo>
                  <a:pt x="5333" y="13132"/>
                </a:lnTo>
                <a:lnTo>
                  <a:pt x="5299" y="13134"/>
                </a:lnTo>
                <a:lnTo>
                  <a:pt x="5267" y="13134"/>
                </a:lnTo>
                <a:lnTo>
                  <a:pt x="5242" y="13134"/>
                </a:lnTo>
                <a:lnTo>
                  <a:pt x="5221" y="13133"/>
                </a:lnTo>
                <a:lnTo>
                  <a:pt x="5208" y="13133"/>
                </a:lnTo>
                <a:lnTo>
                  <a:pt x="5204" y="13132"/>
                </a:lnTo>
                <a:lnTo>
                  <a:pt x="5199" y="13132"/>
                </a:lnTo>
                <a:lnTo>
                  <a:pt x="5186" y="13132"/>
                </a:lnTo>
                <a:lnTo>
                  <a:pt x="5166" y="13130"/>
                </a:lnTo>
                <a:lnTo>
                  <a:pt x="5140" y="13127"/>
                </a:lnTo>
                <a:lnTo>
                  <a:pt x="5110" y="13124"/>
                </a:lnTo>
                <a:lnTo>
                  <a:pt x="5075" y="13120"/>
                </a:lnTo>
                <a:lnTo>
                  <a:pt x="5040" y="13113"/>
                </a:lnTo>
                <a:lnTo>
                  <a:pt x="5003" y="13107"/>
                </a:lnTo>
                <a:lnTo>
                  <a:pt x="4966" y="13098"/>
                </a:lnTo>
                <a:lnTo>
                  <a:pt x="4930" y="13090"/>
                </a:lnTo>
                <a:lnTo>
                  <a:pt x="4898" y="13080"/>
                </a:lnTo>
                <a:lnTo>
                  <a:pt x="4869" y="13071"/>
                </a:lnTo>
                <a:lnTo>
                  <a:pt x="4844" y="13063"/>
                </a:lnTo>
                <a:lnTo>
                  <a:pt x="4826" y="13056"/>
                </a:lnTo>
                <a:lnTo>
                  <a:pt x="4813" y="13052"/>
                </a:lnTo>
                <a:lnTo>
                  <a:pt x="4808" y="13051"/>
                </a:lnTo>
                <a:lnTo>
                  <a:pt x="4805" y="13049"/>
                </a:lnTo>
                <a:lnTo>
                  <a:pt x="4792" y="13044"/>
                </a:lnTo>
                <a:lnTo>
                  <a:pt x="4774" y="13037"/>
                </a:lnTo>
                <a:lnTo>
                  <a:pt x="4750" y="13026"/>
                </a:lnTo>
                <a:lnTo>
                  <a:pt x="4723" y="13014"/>
                </a:lnTo>
                <a:lnTo>
                  <a:pt x="4692" y="12999"/>
                </a:lnTo>
                <a:lnTo>
                  <a:pt x="4659" y="12983"/>
                </a:lnTo>
                <a:lnTo>
                  <a:pt x="4626" y="12964"/>
                </a:lnTo>
                <a:lnTo>
                  <a:pt x="4593" y="12945"/>
                </a:lnTo>
                <a:lnTo>
                  <a:pt x="4563" y="12925"/>
                </a:lnTo>
                <a:lnTo>
                  <a:pt x="4534" y="12906"/>
                </a:lnTo>
                <a:lnTo>
                  <a:pt x="4509" y="12888"/>
                </a:lnTo>
                <a:lnTo>
                  <a:pt x="4489" y="12873"/>
                </a:lnTo>
                <a:lnTo>
                  <a:pt x="4472" y="12861"/>
                </a:lnTo>
                <a:lnTo>
                  <a:pt x="4463" y="12852"/>
                </a:lnTo>
                <a:lnTo>
                  <a:pt x="4458" y="12850"/>
                </a:lnTo>
                <a:lnTo>
                  <a:pt x="4455" y="12847"/>
                </a:lnTo>
                <a:lnTo>
                  <a:pt x="4445" y="12839"/>
                </a:lnTo>
                <a:lnTo>
                  <a:pt x="4429" y="12826"/>
                </a:lnTo>
                <a:lnTo>
                  <a:pt x="4410" y="12809"/>
                </a:lnTo>
                <a:lnTo>
                  <a:pt x="4387" y="12788"/>
                </a:lnTo>
                <a:lnTo>
                  <a:pt x="4362" y="12765"/>
                </a:lnTo>
                <a:lnTo>
                  <a:pt x="4336" y="12739"/>
                </a:lnTo>
                <a:lnTo>
                  <a:pt x="4310" y="12711"/>
                </a:lnTo>
                <a:lnTo>
                  <a:pt x="4286" y="12682"/>
                </a:lnTo>
                <a:lnTo>
                  <a:pt x="4262" y="12654"/>
                </a:lnTo>
                <a:lnTo>
                  <a:pt x="4240" y="12627"/>
                </a:lnTo>
                <a:lnTo>
                  <a:pt x="4222" y="12603"/>
                </a:lnTo>
                <a:lnTo>
                  <a:pt x="4207" y="12581"/>
                </a:lnTo>
                <a:lnTo>
                  <a:pt x="4196" y="12565"/>
                </a:lnTo>
                <a:lnTo>
                  <a:pt x="4188" y="12554"/>
                </a:lnTo>
                <a:lnTo>
                  <a:pt x="4186" y="12551"/>
                </a:lnTo>
                <a:lnTo>
                  <a:pt x="4184" y="12546"/>
                </a:lnTo>
                <a:lnTo>
                  <a:pt x="4177" y="12536"/>
                </a:lnTo>
                <a:lnTo>
                  <a:pt x="4166" y="12518"/>
                </a:lnTo>
                <a:lnTo>
                  <a:pt x="4153" y="12497"/>
                </a:lnTo>
                <a:lnTo>
                  <a:pt x="4138" y="12470"/>
                </a:lnTo>
                <a:lnTo>
                  <a:pt x="4121" y="12439"/>
                </a:lnTo>
                <a:lnTo>
                  <a:pt x="4104" y="12407"/>
                </a:lnTo>
                <a:lnTo>
                  <a:pt x="4088" y="12374"/>
                </a:lnTo>
                <a:lnTo>
                  <a:pt x="4073" y="12339"/>
                </a:lnTo>
                <a:lnTo>
                  <a:pt x="4060" y="12304"/>
                </a:lnTo>
                <a:lnTo>
                  <a:pt x="4048" y="12273"/>
                </a:lnTo>
                <a:lnTo>
                  <a:pt x="4038" y="12244"/>
                </a:lnTo>
                <a:lnTo>
                  <a:pt x="4030" y="12219"/>
                </a:lnTo>
                <a:lnTo>
                  <a:pt x="4024" y="12200"/>
                </a:lnTo>
                <a:lnTo>
                  <a:pt x="4021" y="12188"/>
                </a:lnTo>
                <a:lnTo>
                  <a:pt x="4020" y="12183"/>
                </a:lnTo>
                <a:lnTo>
                  <a:pt x="4019" y="12179"/>
                </a:lnTo>
                <a:lnTo>
                  <a:pt x="4016" y="12166"/>
                </a:lnTo>
                <a:lnTo>
                  <a:pt x="4010" y="12148"/>
                </a:lnTo>
                <a:lnTo>
                  <a:pt x="4005" y="12122"/>
                </a:lnTo>
                <a:lnTo>
                  <a:pt x="3998" y="12093"/>
                </a:lnTo>
                <a:lnTo>
                  <a:pt x="3992" y="12058"/>
                </a:lnTo>
                <a:lnTo>
                  <a:pt x="3986" y="12023"/>
                </a:lnTo>
                <a:lnTo>
                  <a:pt x="3982" y="11985"/>
                </a:lnTo>
                <a:lnTo>
                  <a:pt x="3978" y="11947"/>
                </a:lnTo>
                <a:lnTo>
                  <a:pt x="3976" y="11910"/>
                </a:lnTo>
                <a:lnTo>
                  <a:pt x="3975" y="11876"/>
                </a:lnTo>
                <a:lnTo>
                  <a:pt x="3973" y="11845"/>
                </a:lnTo>
                <a:lnTo>
                  <a:pt x="3973" y="11818"/>
                </a:lnTo>
                <a:lnTo>
                  <a:pt x="3975" y="11799"/>
                </a:lnTo>
                <a:lnTo>
                  <a:pt x="3975" y="11786"/>
                </a:lnTo>
                <a:lnTo>
                  <a:pt x="3975" y="11782"/>
                </a:lnTo>
                <a:lnTo>
                  <a:pt x="3976" y="11776"/>
                </a:lnTo>
                <a:lnTo>
                  <a:pt x="3976" y="11763"/>
                </a:lnTo>
                <a:lnTo>
                  <a:pt x="3977" y="11744"/>
                </a:lnTo>
                <a:lnTo>
                  <a:pt x="3979" y="11718"/>
                </a:lnTo>
                <a:lnTo>
                  <a:pt x="3982" y="11687"/>
                </a:lnTo>
                <a:lnTo>
                  <a:pt x="3988" y="11653"/>
                </a:lnTo>
                <a:lnTo>
                  <a:pt x="3993" y="11618"/>
                </a:lnTo>
                <a:lnTo>
                  <a:pt x="3999" y="11580"/>
                </a:lnTo>
                <a:lnTo>
                  <a:pt x="4008" y="11543"/>
                </a:lnTo>
                <a:lnTo>
                  <a:pt x="4017" y="11507"/>
                </a:lnTo>
                <a:lnTo>
                  <a:pt x="4025" y="11475"/>
                </a:lnTo>
                <a:lnTo>
                  <a:pt x="4035" y="11446"/>
                </a:lnTo>
                <a:lnTo>
                  <a:pt x="4043" y="11421"/>
                </a:lnTo>
                <a:lnTo>
                  <a:pt x="4049" y="11403"/>
                </a:lnTo>
                <a:lnTo>
                  <a:pt x="4053" y="11391"/>
                </a:lnTo>
                <a:lnTo>
                  <a:pt x="4056" y="11386"/>
                </a:lnTo>
                <a:lnTo>
                  <a:pt x="4057" y="11382"/>
                </a:lnTo>
                <a:lnTo>
                  <a:pt x="4061" y="11370"/>
                </a:lnTo>
                <a:lnTo>
                  <a:pt x="4069" y="11352"/>
                </a:lnTo>
                <a:lnTo>
                  <a:pt x="4079" y="11327"/>
                </a:lnTo>
                <a:lnTo>
                  <a:pt x="4091" y="11300"/>
                </a:lnTo>
                <a:lnTo>
                  <a:pt x="4106" y="11269"/>
                </a:lnTo>
                <a:lnTo>
                  <a:pt x="4123" y="11236"/>
                </a:lnTo>
                <a:lnTo>
                  <a:pt x="4141" y="11203"/>
                </a:lnTo>
                <a:lnTo>
                  <a:pt x="4160" y="11170"/>
                </a:lnTo>
                <a:lnTo>
                  <a:pt x="4180" y="11139"/>
                </a:lnTo>
                <a:lnTo>
                  <a:pt x="4198" y="11111"/>
                </a:lnTo>
                <a:lnTo>
                  <a:pt x="4217" y="11086"/>
                </a:lnTo>
                <a:lnTo>
                  <a:pt x="4232" y="11065"/>
                </a:lnTo>
                <a:lnTo>
                  <a:pt x="4244" y="11048"/>
                </a:lnTo>
                <a:lnTo>
                  <a:pt x="4251" y="11039"/>
                </a:lnTo>
                <a:lnTo>
                  <a:pt x="4254" y="11035"/>
                </a:lnTo>
                <a:lnTo>
                  <a:pt x="4258" y="11031"/>
                </a:lnTo>
                <a:lnTo>
                  <a:pt x="4265" y="11021"/>
                </a:lnTo>
                <a:lnTo>
                  <a:pt x="4278" y="11006"/>
                </a:lnTo>
                <a:lnTo>
                  <a:pt x="4295" y="10987"/>
                </a:lnTo>
                <a:lnTo>
                  <a:pt x="4316" y="10963"/>
                </a:lnTo>
                <a:lnTo>
                  <a:pt x="4340" y="10938"/>
                </a:lnTo>
                <a:lnTo>
                  <a:pt x="4366" y="10912"/>
                </a:lnTo>
                <a:lnTo>
                  <a:pt x="4393" y="10886"/>
                </a:lnTo>
                <a:lnTo>
                  <a:pt x="4421" y="10862"/>
                </a:lnTo>
                <a:lnTo>
                  <a:pt x="4449" y="10838"/>
                </a:lnTo>
                <a:lnTo>
                  <a:pt x="4476" y="10816"/>
                </a:lnTo>
                <a:lnTo>
                  <a:pt x="4501" y="10798"/>
                </a:lnTo>
                <a:lnTo>
                  <a:pt x="4521" y="10783"/>
                </a:lnTo>
                <a:lnTo>
                  <a:pt x="4538" y="10771"/>
                </a:lnTo>
                <a:lnTo>
                  <a:pt x="4549" y="10763"/>
                </a:lnTo>
                <a:lnTo>
                  <a:pt x="4552" y="10761"/>
                </a:lnTo>
                <a:lnTo>
                  <a:pt x="4557" y="10759"/>
                </a:lnTo>
                <a:lnTo>
                  <a:pt x="4568" y="10751"/>
                </a:lnTo>
                <a:lnTo>
                  <a:pt x="4584" y="10741"/>
                </a:lnTo>
                <a:lnTo>
                  <a:pt x="4606" y="10728"/>
                </a:lnTo>
                <a:lnTo>
                  <a:pt x="4632" y="10711"/>
                </a:lnTo>
                <a:lnTo>
                  <a:pt x="4663" y="10695"/>
                </a:lnTo>
                <a:lnTo>
                  <a:pt x="4695" y="10679"/>
                </a:lnTo>
                <a:lnTo>
                  <a:pt x="4730" y="10663"/>
                </a:lnTo>
                <a:lnTo>
                  <a:pt x="4764" y="10648"/>
                </a:lnTo>
                <a:lnTo>
                  <a:pt x="4798" y="10634"/>
                </a:lnTo>
                <a:lnTo>
                  <a:pt x="4829" y="10622"/>
                </a:lnTo>
                <a:lnTo>
                  <a:pt x="4858" y="10612"/>
                </a:lnTo>
                <a:lnTo>
                  <a:pt x="4883" y="10603"/>
                </a:lnTo>
                <a:lnTo>
                  <a:pt x="4902" y="10598"/>
                </a:lnTo>
                <a:lnTo>
                  <a:pt x="4914" y="10595"/>
                </a:lnTo>
                <a:lnTo>
                  <a:pt x="4919" y="10593"/>
                </a:lnTo>
                <a:lnTo>
                  <a:pt x="4923" y="10592"/>
                </a:lnTo>
                <a:lnTo>
                  <a:pt x="4936" y="10588"/>
                </a:lnTo>
                <a:lnTo>
                  <a:pt x="4954" y="10584"/>
                </a:lnTo>
                <a:lnTo>
                  <a:pt x="4980" y="10578"/>
                </a:lnTo>
                <a:lnTo>
                  <a:pt x="5009" y="10571"/>
                </a:lnTo>
                <a:lnTo>
                  <a:pt x="5044" y="10565"/>
                </a:lnTo>
                <a:lnTo>
                  <a:pt x="5080" y="10559"/>
                </a:lnTo>
                <a:lnTo>
                  <a:pt x="5117" y="10554"/>
                </a:lnTo>
                <a:lnTo>
                  <a:pt x="5155" y="10551"/>
                </a:lnTo>
                <a:lnTo>
                  <a:pt x="5192" y="10548"/>
                </a:lnTo>
                <a:lnTo>
                  <a:pt x="5225" y="10546"/>
                </a:lnTo>
                <a:lnTo>
                  <a:pt x="5257" y="10546"/>
                </a:lnTo>
                <a:lnTo>
                  <a:pt x="5267" y="10545"/>
                </a:lnTo>
                <a:lnTo>
                  <a:pt x="5278" y="10545"/>
                </a:lnTo>
                <a:lnTo>
                  <a:pt x="5289" y="10545"/>
                </a:lnTo>
                <a:lnTo>
                  <a:pt x="5298" y="10545"/>
                </a:lnTo>
                <a:lnTo>
                  <a:pt x="5310" y="10545"/>
                </a:lnTo>
                <a:lnTo>
                  <a:pt x="5320" y="10545"/>
                </a:lnTo>
                <a:lnTo>
                  <a:pt x="5330" y="10545"/>
                </a:lnTo>
                <a:lnTo>
                  <a:pt x="5339" y="10545"/>
                </a:lnTo>
                <a:lnTo>
                  <a:pt x="5354" y="10544"/>
                </a:lnTo>
                <a:lnTo>
                  <a:pt x="5366" y="10544"/>
                </a:lnTo>
                <a:lnTo>
                  <a:pt x="5372" y="10544"/>
                </a:lnTo>
                <a:lnTo>
                  <a:pt x="5374" y="10543"/>
                </a:lnTo>
                <a:lnTo>
                  <a:pt x="5384" y="10543"/>
                </a:lnTo>
                <a:lnTo>
                  <a:pt x="5410" y="10542"/>
                </a:lnTo>
                <a:lnTo>
                  <a:pt x="5451" y="10540"/>
                </a:lnTo>
                <a:lnTo>
                  <a:pt x="5504" y="10535"/>
                </a:lnTo>
                <a:lnTo>
                  <a:pt x="5534" y="10532"/>
                </a:lnTo>
                <a:lnTo>
                  <a:pt x="5567" y="10529"/>
                </a:lnTo>
                <a:lnTo>
                  <a:pt x="5600" y="10525"/>
                </a:lnTo>
                <a:lnTo>
                  <a:pt x="5636" y="10520"/>
                </a:lnTo>
                <a:lnTo>
                  <a:pt x="5673" y="10515"/>
                </a:lnTo>
                <a:lnTo>
                  <a:pt x="5710" y="10508"/>
                </a:lnTo>
                <a:lnTo>
                  <a:pt x="5748" y="10502"/>
                </a:lnTo>
                <a:lnTo>
                  <a:pt x="5787" y="10494"/>
                </a:lnTo>
                <a:lnTo>
                  <a:pt x="5825" y="10487"/>
                </a:lnTo>
                <a:lnTo>
                  <a:pt x="5863" y="10478"/>
                </a:lnTo>
                <a:lnTo>
                  <a:pt x="5899" y="10470"/>
                </a:lnTo>
                <a:lnTo>
                  <a:pt x="5936" y="10461"/>
                </a:lnTo>
                <a:lnTo>
                  <a:pt x="5971" y="10451"/>
                </a:lnTo>
                <a:lnTo>
                  <a:pt x="6003" y="10443"/>
                </a:lnTo>
                <a:lnTo>
                  <a:pt x="6034" y="10433"/>
                </a:lnTo>
                <a:lnTo>
                  <a:pt x="6064" y="10424"/>
                </a:lnTo>
                <a:lnTo>
                  <a:pt x="6114" y="10408"/>
                </a:lnTo>
                <a:lnTo>
                  <a:pt x="6153" y="10394"/>
                </a:lnTo>
                <a:lnTo>
                  <a:pt x="6178" y="10385"/>
                </a:lnTo>
                <a:lnTo>
                  <a:pt x="6187" y="10382"/>
                </a:lnTo>
                <a:lnTo>
                  <a:pt x="6195" y="10379"/>
                </a:lnTo>
                <a:lnTo>
                  <a:pt x="6220" y="10369"/>
                </a:lnTo>
                <a:lnTo>
                  <a:pt x="6259" y="10354"/>
                </a:lnTo>
                <a:lnTo>
                  <a:pt x="6308" y="10333"/>
                </a:lnTo>
                <a:lnTo>
                  <a:pt x="6336" y="10322"/>
                </a:lnTo>
                <a:lnTo>
                  <a:pt x="6366" y="10309"/>
                </a:lnTo>
                <a:lnTo>
                  <a:pt x="6396" y="10295"/>
                </a:lnTo>
                <a:lnTo>
                  <a:pt x="6429" y="10278"/>
                </a:lnTo>
                <a:lnTo>
                  <a:pt x="6462" y="10262"/>
                </a:lnTo>
                <a:lnTo>
                  <a:pt x="6496" y="10245"/>
                </a:lnTo>
                <a:lnTo>
                  <a:pt x="6530" y="10227"/>
                </a:lnTo>
                <a:lnTo>
                  <a:pt x="6565" y="10208"/>
                </a:lnTo>
                <a:lnTo>
                  <a:pt x="6598" y="10189"/>
                </a:lnTo>
                <a:lnTo>
                  <a:pt x="6632" y="10169"/>
                </a:lnTo>
                <a:lnTo>
                  <a:pt x="6664" y="10149"/>
                </a:lnTo>
                <a:lnTo>
                  <a:pt x="6695" y="10129"/>
                </a:lnTo>
                <a:lnTo>
                  <a:pt x="6726" y="10110"/>
                </a:lnTo>
                <a:lnTo>
                  <a:pt x="6754" y="10090"/>
                </a:lnTo>
                <a:lnTo>
                  <a:pt x="6781" y="10072"/>
                </a:lnTo>
                <a:lnTo>
                  <a:pt x="6806" y="10055"/>
                </a:lnTo>
                <a:lnTo>
                  <a:pt x="6849" y="10023"/>
                </a:lnTo>
                <a:lnTo>
                  <a:pt x="6881" y="9999"/>
                </a:lnTo>
                <a:lnTo>
                  <a:pt x="6902" y="9982"/>
                </a:lnTo>
                <a:lnTo>
                  <a:pt x="6909" y="9977"/>
                </a:lnTo>
                <a:lnTo>
                  <a:pt x="6917" y="9972"/>
                </a:lnTo>
                <a:lnTo>
                  <a:pt x="6937" y="9955"/>
                </a:lnTo>
                <a:lnTo>
                  <a:pt x="6969" y="9928"/>
                </a:lnTo>
                <a:lnTo>
                  <a:pt x="7009" y="9894"/>
                </a:lnTo>
                <a:lnTo>
                  <a:pt x="7032" y="9874"/>
                </a:lnTo>
                <a:lnTo>
                  <a:pt x="7056" y="9853"/>
                </a:lnTo>
                <a:lnTo>
                  <a:pt x="7081" y="9829"/>
                </a:lnTo>
                <a:lnTo>
                  <a:pt x="7107" y="9804"/>
                </a:lnTo>
                <a:lnTo>
                  <a:pt x="7134" y="9778"/>
                </a:lnTo>
                <a:lnTo>
                  <a:pt x="7161" y="9752"/>
                </a:lnTo>
                <a:lnTo>
                  <a:pt x="7187" y="9724"/>
                </a:lnTo>
                <a:lnTo>
                  <a:pt x="7214" y="9696"/>
                </a:lnTo>
                <a:lnTo>
                  <a:pt x="7240" y="9667"/>
                </a:lnTo>
                <a:lnTo>
                  <a:pt x="7266" y="9639"/>
                </a:lnTo>
                <a:lnTo>
                  <a:pt x="7291" y="9610"/>
                </a:lnTo>
                <a:lnTo>
                  <a:pt x="7314" y="9582"/>
                </a:lnTo>
                <a:lnTo>
                  <a:pt x="7337" y="9554"/>
                </a:lnTo>
                <a:lnTo>
                  <a:pt x="7359" y="9527"/>
                </a:lnTo>
                <a:lnTo>
                  <a:pt x="7378" y="9501"/>
                </a:lnTo>
                <a:lnTo>
                  <a:pt x="7396" y="9477"/>
                </a:lnTo>
                <a:lnTo>
                  <a:pt x="7428" y="9434"/>
                </a:lnTo>
                <a:lnTo>
                  <a:pt x="7451" y="9400"/>
                </a:lnTo>
                <a:lnTo>
                  <a:pt x="7465" y="9379"/>
                </a:lnTo>
                <a:lnTo>
                  <a:pt x="7471" y="9371"/>
                </a:lnTo>
                <a:lnTo>
                  <a:pt x="7476" y="9364"/>
                </a:lnTo>
                <a:lnTo>
                  <a:pt x="7491" y="9341"/>
                </a:lnTo>
                <a:lnTo>
                  <a:pt x="7513" y="9306"/>
                </a:lnTo>
                <a:lnTo>
                  <a:pt x="7541" y="9261"/>
                </a:lnTo>
                <a:lnTo>
                  <a:pt x="7556" y="9235"/>
                </a:lnTo>
                <a:lnTo>
                  <a:pt x="7572" y="9207"/>
                </a:lnTo>
                <a:lnTo>
                  <a:pt x="7590" y="9177"/>
                </a:lnTo>
                <a:lnTo>
                  <a:pt x="7607" y="9145"/>
                </a:lnTo>
                <a:lnTo>
                  <a:pt x="7624" y="9113"/>
                </a:lnTo>
                <a:lnTo>
                  <a:pt x="7642" y="9080"/>
                </a:lnTo>
                <a:lnTo>
                  <a:pt x="7659" y="9044"/>
                </a:lnTo>
                <a:lnTo>
                  <a:pt x="7675" y="9009"/>
                </a:lnTo>
                <a:lnTo>
                  <a:pt x="7691" y="8974"/>
                </a:lnTo>
                <a:lnTo>
                  <a:pt x="7706" y="8938"/>
                </a:lnTo>
                <a:lnTo>
                  <a:pt x="7721" y="8904"/>
                </a:lnTo>
                <a:lnTo>
                  <a:pt x="7736" y="8869"/>
                </a:lnTo>
                <a:lnTo>
                  <a:pt x="7748" y="8835"/>
                </a:lnTo>
                <a:lnTo>
                  <a:pt x="7760" y="8803"/>
                </a:lnTo>
                <a:lnTo>
                  <a:pt x="7771" y="8773"/>
                </a:lnTo>
                <a:lnTo>
                  <a:pt x="7781" y="8744"/>
                </a:lnTo>
                <a:lnTo>
                  <a:pt x="7798" y="8693"/>
                </a:lnTo>
                <a:lnTo>
                  <a:pt x="7810" y="8654"/>
                </a:lnTo>
                <a:lnTo>
                  <a:pt x="7818" y="8628"/>
                </a:lnTo>
                <a:lnTo>
                  <a:pt x="7820" y="8619"/>
                </a:lnTo>
                <a:lnTo>
                  <a:pt x="7823" y="8611"/>
                </a:lnTo>
                <a:lnTo>
                  <a:pt x="7829" y="8585"/>
                </a:lnTo>
                <a:lnTo>
                  <a:pt x="7840" y="8545"/>
                </a:lnTo>
                <a:lnTo>
                  <a:pt x="7852" y="8493"/>
                </a:lnTo>
                <a:lnTo>
                  <a:pt x="7859" y="8464"/>
                </a:lnTo>
                <a:lnTo>
                  <a:pt x="7866" y="8432"/>
                </a:lnTo>
                <a:lnTo>
                  <a:pt x="7873" y="8398"/>
                </a:lnTo>
                <a:lnTo>
                  <a:pt x="7879" y="8362"/>
                </a:lnTo>
                <a:lnTo>
                  <a:pt x="7886" y="8327"/>
                </a:lnTo>
                <a:lnTo>
                  <a:pt x="7891" y="8289"/>
                </a:lnTo>
                <a:lnTo>
                  <a:pt x="7896" y="8250"/>
                </a:lnTo>
                <a:lnTo>
                  <a:pt x="7902" y="8212"/>
                </a:lnTo>
                <a:lnTo>
                  <a:pt x="7906" y="8173"/>
                </a:lnTo>
                <a:lnTo>
                  <a:pt x="7909" y="8135"/>
                </a:lnTo>
                <a:lnTo>
                  <a:pt x="7913" y="8097"/>
                </a:lnTo>
                <a:lnTo>
                  <a:pt x="7916" y="8060"/>
                </a:lnTo>
                <a:lnTo>
                  <a:pt x="7918" y="8024"/>
                </a:lnTo>
                <a:lnTo>
                  <a:pt x="7919" y="7990"/>
                </a:lnTo>
                <a:lnTo>
                  <a:pt x="7920" y="7957"/>
                </a:lnTo>
                <a:lnTo>
                  <a:pt x="7920" y="7927"/>
                </a:lnTo>
                <a:lnTo>
                  <a:pt x="7920" y="7874"/>
                </a:lnTo>
                <a:lnTo>
                  <a:pt x="7920" y="7834"/>
                </a:lnTo>
                <a:lnTo>
                  <a:pt x="7919" y="7807"/>
                </a:lnTo>
                <a:lnTo>
                  <a:pt x="7919" y="7799"/>
                </a:lnTo>
                <a:lnTo>
                  <a:pt x="7919" y="7789"/>
                </a:lnTo>
                <a:lnTo>
                  <a:pt x="7918" y="7763"/>
                </a:lnTo>
                <a:lnTo>
                  <a:pt x="7916" y="7722"/>
                </a:lnTo>
                <a:lnTo>
                  <a:pt x="7912" y="7669"/>
                </a:lnTo>
                <a:lnTo>
                  <a:pt x="7908" y="7639"/>
                </a:lnTo>
                <a:lnTo>
                  <a:pt x="7905" y="7606"/>
                </a:lnTo>
                <a:lnTo>
                  <a:pt x="7902" y="7573"/>
                </a:lnTo>
                <a:lnTo>
                  <a:pt x="7896" y="7537"/>
                </a:lnTo>
                <a:lnTo>
                  <a:pt x="7892" y="7501"/>
                </a:lnTo>
                <a:lnTo>
                  <a:pt x="7886" y="7463"/>
                </a:lnTo>
                <a:lnTo>
                  <a:pt x="7879" y="7425"/>
                </a:lnTo>
                <a:lnTo>
                  <a:pt x="7873" y="7386"/>
                </a:lnTo>
                <a:lnTo>
                  <a:pt x="7865" y="7348"/>
                </a:lnTo>
                <a:lnTo>
                  <a:pt x="7856" y="7311"/>
                </a:lnTo>
                <a:lnTo>
                  <a:pt x="7848" y="7274"/>
                </a:lnTo>
                <a:lnTo>
                  <a:pt x="7839" y="7237"/>
                </a:lnTo>
                <a:lnTo>
                  <a:pt x="7829" y="7203"/>
                </a:lnTo>
                <a:lnTo>
                  <a:pt x="7821" y="7169"/>
                </a:lnTo>
                <a:lnTo>
                  <a:pt x="7811" y="7138"/>
                </a:lnTo>
                <a:lnTo>
                  <a:pt x="7802" y="7109"/>
                </a:lnTo>
                <a:lnTo>
                  <a:pt x="7786" y="7058"/>
                </a:lnTo>
                <a:lnTo>
                  <a:pt x="7773" y="7019"/>
                </a:lnTo>
                <a:lnTo>
                  <a:pt x="7765" y="6994"/>
                </a:lnTo>
                <a:lnTo>
                  <a:pt x="7761" y="6985"/>
                </a:lnTo>
                <a:lnTo>
                  <a:pt x="7758" y="6977"/>
                </a:lnTo>
                <a:lnTo>
                  <a:pt x="7748" y="6952"/>
                </a:lnTo>
                <a:lnTo>
                  <a:pt x="7734" y="6914"/>
                </a:lnTo>
                <a:lnTo>
                  <a:pt x="7714" y="6864"/>
                </a:lnTo>
                <a:lnTo>
                  <a:pt x="7702" y="6836"/>
                </a:lnTo>
                <a:lnTo>
                  <a:pt x="7689" y="6807"/>
                </a:lnTo>
                <a:lnTo>
                  <a:pt x="7674" y="6776"/>
                </a:lnTo>
                <a:lnTo>
                  <a:pt x="7659" y="6744"/>
                </a:lnTo>
                <a:lnTo>
                  <a:pt x="7643" y="6710"/>
                </a:lnTo>
                <a:lnTo>
                  <a:pt x="7625" y="6675"/>
                </a:lnTo>
                <a:lnTo>
                  <a:pt x="7607" y="6642"/>
                </a:lnTo>
                <a:lnTo>
                  <a:pt x="7589" y="6607"/>
                </a:lnTo>
                <a:lnTo>
                  <a:pt x="7569" y="6574"/>
                </a:lnTo>
                <a:lnTo>
                  <a:pt x="7550" y="6540"/>
                </a:lnTo>
                <a:lnTo>
                  <a:pt x="7530" y="6508"/>
                </a:lnTo>
                <a:lnTo>
                  <a:pt x="7511" y="6477"/>
                </a:lnTo>
                <a:lnTo>
                  <a:pt x="7491" y="6447"/>
                </a:lnTo>
                <a:lnTo>
                  <a:pt x="7473" y="6417"/>
                </a:lnTo>
                <a:lnTo>
                  <a:pt x="7455" y="6390"/>
                </a:lnTo>
                <a:lnTo>
                  <a:pt x="7437" y="6366"/>
                </a:lnTo>
                <a:lnTo>
                  <a:pt x="7406" y="6322"/>
                </a:lnTo>
                <a:lnTo>
                  <a:pt x="7381" y="6290"/>
                </a:lnTo>
                <a:lnTo>
                  <a:pt x="7365" y="6268"/>
                </a:lnTo>
                <a:lnTo>
                  <a:pt x="7360" y="6262"/>
                </a:lnTo>
                <a:lnTo>
                  <a:pt x="7354" y="6254"/>
                </a:lnTo>
                <a:lnTo>
                  <a:pt x="7338" y="6234"/>
                </a:lnTo>
                <a:lnTo>
                  <a:pt x="7312" y="6201"/>
                </a:lnTo>
                <a:lnTo>
                  <a:pt x="7278" y="6161"/>
                </a:lnTo>
                <a:lnTo>
                  <a:pt x="7257" y="6139"/>
                </a:lnTo>
                <a:lnTo>
                  <a:pt x="7235" y="6114"/>
                </a:lnTo>
                <a:lnTo>
                  <a:pt x="7213" y="6089"/>
                </a:lnTo>
                <a:lnTo>
                  <a:pt x="7188" y="6063"/>
                </a:lnTo>
                <a:lnTo>
                  <a:pt x="7162" y="6036"/>
                </a:lnTo>
                <a:lnTo>
                  <a:pt x="7136" y="6009"/>
                </a:lnTo>
                <a:lnTo>
                  <a:pt x="7108" y="5982"/>
                </a:lnTo>
                <a:lnTo>
                  <a:pt x="7080" y="5956"/>
                </a:lnTo>
                <a:lnTo>
                  <a:pt x="7052" y="5929"/>
                </a:lnTo>
                <a:lnTo>
                  <a:pt x="7023" y="5903"/>
                </a:lnTo>
                <a:lnTo>
                  <a:pt x="6993" y="5878"/>
                </a:lnTo>
                <a:lnTo>
                  <a:pt x="6965" y="5855"/>
                </a:lnTo>
                <a:lnTo>
                  <a:pt x="6938" y="5832"/>
                </a:lnTo>
                <a:lnTo>
                  <a:pt x="6911" y="5810"/>
                </a:lnTo>
                <a:lnTo>
                  <a:pt x="6885" y="5791"/>
                </a:lnTo>
                <a:lnTo>
                  <a:pt x="6862" y="5773"/>
                </a:lnTo>
                <a:lnTo>
                  <a:pt x="6819" y="5741"/>
                </a:lnTo>
                <a:lnTo>
                  <a:pt x="6785" y="5718"/>
                </a:lnTo>
                <a:lnTo>
                  <a:pt x="6763" y="5702"/>
                </a:lnTo>
                <a:lnTo>
                  <a:pt x="6756" y="5697"/>
                </a:lnTo>
                <a:lnTo>
                  <a:pt x="6748" y="5692"/>
                </a:lnTo>
                <a:lnTo>
                  <a:pt x="6727" y="5678"/>
                </a:lnTo>
                <a:lnTo>
                  <a:pt x="6692" y="5655"/>
                </a:lnTo>
                <a:lnTo>
                  <a:pt x="6647" y="5627"/>
                </a:lnTo>
                <a:lnTo>
                  <a:pt x="6621" y="5611"/>
                </a:lnTo>
                <a:lnTo>
                  <a:pt x="6593" y="5594"/>
                </a:lnTo>
                <a:lnTo>
                  <a:pt x="6563" y="5577"/>
                </a:lnTo>
                <a:lnTo>
                  <a:pt x="6531" y="5560"/>
                </a:lnTo>
                <a:lnTo>
                  <a:pt x="6499" y="5543"/>
                </a:lnTo>
                <a:lnTo>
                  <a:pt x="6464" y="5525"/>
                </a:lnTo>
                <a:lnTo>
                  <a:pt x="6430" y="5508"/>
                </a:lnTo>
                <a:lnTo>
                  <a:pt x="6395" y="5492"/>
                </a:lnTo>
                <a:lnTo>
                  <a:pt x="6359" y="5476"/>
                </a:lnTo>
                <a:lnTo>
                  <a:pt x="6324" y="5459"/>
                </a:lnTo>
                <a:lnTo>
                  <a:pt x="6289" y="5444"/>
                </a:lnTo>
                <a:lnTo>
                  <a:pt x="6255" y="5430"/>
                </a:lnTo>
                <a:lnTo>
                  <a:pt x="6221" y="5417"/>
                </a:lnTo>
                <a:lnTo>
                  <a:pt x="6189" y="5405"/>
                </a:lnTo>
                <a:lnTo>
                  <a:pt x="6159" y="5394"/>
                </a:lnTo>
                <a:lnTo>
                  <a:pt x="6129" y="5384"/>
                </a:lnTo>
                <a:lnTo>
                  <a:pt x="6080" y="5368"/>
                </a:lnTo>
                <a:lnTo>
                  <a:pt x="6040" y="5355"/>
                </a:lnTo>
                <a:lnTo>
                  <a:pt x="6015" y="5347"/>
                </a:lnTo>
                <a:lnTo>
                  <a:pt x="6006" y="5345"/>
                </a:lnTo>
                <a:lnTo>
                  <a:pt x="5997" y="5342"/>
                </a:lnTo>
                <a:lnTo>
                  <a:pt x="5972" y="5335"/>
                </a:lnTo>
                <a:lnTo>
                  <a:pt x="5932" y="5324"/>
                </a:lnTo>
                <a:lnTo>
                  <a:pt x="5880" y="5311"/>
                </a:lnTo>
                <a:lnTo>
                  <a:pt x="5851" y="5305"/>
                </a:lnTo>
                <a:lnTo>
                  <a:pt x="5818" y="5298"/>
                </a:lnTo>
                <a:lnTo>
                  <a:pt x="5785" y="5291"/>
                </a:lnTo>
                <a:lnTo>
                  <a:pt x="5749" y="5284"/>
                </a:lnTo>
                <a:lnTo>
                  <a:pt x="5712" y="5278"/>
                </a:lnTo>
                <a:lnTo>
                  <a:pt x="5676" y="5271"/>
                </a:lnTo>
                <a:lnTo>
                  <a:pt x="5637" y="5266"/>
                </a:lnTo>
                <a:lnTo>
                  <a:pt x="5599" y="5261"/>
                </a:lnTo>
                <a:lnTo>
                  <a:pt x="5560" y="5256"/>
                </a:lnTo>
                <a:lnTo>
                  <a:pt x="5521" y="5253"/>
                </a:lnTo>
                <a:lnTo>
                  <a:pt x="5483" y="5250"/>
                </a:lnTo>
                <a:lnTo>
                  <a:pt x="5447" y="5247"/>
                </a:lnTo>
                <a:lnTo>
                  <a:pt x="5411" y="5244"/>
                </a:lnTo>
                <a:lnTo>
                  <a:pt x="5377" y="5243"/>
                </a:lnTo>
                <a:lnTo>
                  <a:pt x="5344" y="5241"/>
                </a:lnTo>
                <a:lnTo>
                  <a:pt x="5314" y="5241"/>
                </a:lnTo>
                <a:lnTo>
                  <a:pt x="5262" y="5240"/>
                </a:lnTo>
                <a:lnTo>
                  <a:pt x="5221" y="5241"/>
                </a:lnTo>
                <a:lnTo>
                  <a:pt x="5194" y="5241"/>
                </a:lnTo>
                <a:lnTo>
                  <a:pt x="5185" y="5242"/>
                </a:lnTo>
                <a:lnTo>
                  <a:pt x="5176" y="5242"/>
                </a:lnTo>
                <a:lnTo>
                  <a:pt x="5150" y="5243"/>
                </a:lnTo>
                <a:lnTo>
                  <a:pt x="5109" y="5246"/>
                </a:lnTo>
                <a:lnTo>
                  <a:pt x="5056" y="5249"/>
                </a:lnTo>
                <a:lnTo>
                  <a:pt x="5026" y="5252"/>
                </a:lnTo>
                <a:lnTo>
                  <a:pt x="4993" y="5255"/>
                </a:lnTo>
                <a:lnTo>
                  <a:pt x="4960" y="5259"/>
                </a:lnTo>
                <a:lnTo>
                  <a:pt x="4924" y="5263"/>
                </a:lnTo>
                <a:lnTo>
                  <a:pt x="4887" y="5268"/>
                </a:lnTo>
                <a:lnTo>
                  <a:pt x="4849" y="5274"/>
                </a:lnTo>
                <a:lnTo>
                  <a:pt x="4812" y="5280"/>
                </a:lnTo>
                <a:lnTo>
                  <a:pt x="4773" y="5287"/>
                </a:lnTo>
                <a:lnTo>
                  <a:pt x="4735" y="5294"/>
                </a:lnTo>
                <a:lnTo>
                  <a:pt x="4697" y="5303"/>
                </a:lnTo>
                <a:lnTo>
                  <a:pt x="4659" y="5311"/>
                </a:lnTo>
                <a:lnTo>
                  <a:pt x="4624" y="5320"/>
                </a:lnTo>
                <a:lnTo>
                  <a:pt x="4589" y="5329"/>
                </a:lnTo>
                <a:lnTo>
                  <a:pt x="4556" y="5337"/>
                </a:lnTo>
                <a:lnTo>
                  <a:pt x="4524" y="5346"/>
                </a:lnTo>
                <a:lnTo>
                  <a:pt x="4495" y="5356"/>
                </a:lnTo>
                <a:lnTo>
                  <a:pt x="4444" y="5371"/>
                </a:lnTo>
                <a:lnTo>
                  <a:pt x="4406" y="5384"/>
                </a:lnTo>
                <a:lnTo>
                  <a:pt x="4381" y="5392"/>
                </a:lnTo>
                <a:lnTo>
                  <a:pt x="4372" y="5396"/>
                </a:lnTo>
                <a:lnTo>
                  <a:pt x="4362" y="5399"/>
                </a:lnTo>
                <a:lnTo>
                  <a:pt x="4337" y="5409"/>
                </a:lnTo>
                <a:lnTo>
                  <a:pt x="4300" y="5423"/>
                </a:lnTo>
                <a:lnTo>
                  <a:pt x="4250" y="5443"/>
                </a:lnTo>
                <a:lnTo>
                  <a:pt x="4222" y="5455"/>
                </a:lnTo>
                <a:lnTo>
                  <a:pt x="4193" y="5468"/>
                </a:lnTo>
                <a:lnTo>
                  <a:pt x="4161" y="5482"/>
                </a:lnTo>
                <a:lnTo>
                  <a:pt x="4129" y="5497"/>
                </a:lnTo>
                <a:lnTo>
                  <a:pt x="4096" y="5513"/>
                </a:lnTo>
                <a:lnTo>
                  <a:pt x="4061" y="5531"/>
                </a:lnTo>
                <a:lnTo>
                  <a:pt x="4026" y="5548"/>
                </a:lnTo>
                <a:lnTo>
                  <a:pt x="3993" y="5567"/>
                </a:lnTo>
                <a:lnTo>
                  <a:pt x="3958" y="5586"/>
                </a:lnTo>
                <a:lnTo>
                  <a:pt x="3925" y="5605"/>
                </a:lnTo>
                <a:lnTo>
                  <a:pt x="3892" y="5625"/>
                </a:lnTo>
                <a:lnTo>
                  <a:pt x="3861" y="5644"/>
                </a:lnTo>
                <a:lnTo>
                  <a:pt x="3831" y="5664"/>
                </a:lnTo>
                <a:lnTo>
                  <a:pt x="3802" y="5682"/>
                </a:lnTo>
                <a:lnTo>
                  <a:pt x="3775" y="5700"/>
                </a:lnTo>
                <a:lnTo>
                  <a:pt x="3750" y="5718"/>
                </a:lnTo>
                <a:lnTo>
                  <a:pt x="3707" y="5749"/>
                </a:lnTo>
                <a:lnTo>
                  <a:pt x="3674" y="5773"/>
                </a:lnTo>
                <a:lnTo>
                  <a:pt x="3653" y="5789"/>
                </a:lnTo>
                <a:lnTo>
                  <a:pt x="3645" y="5794"/>
                </a:lnTo>
                <a:lnTo>
                  <a:pt x="3639" y="5801"/>
                </a:lnTo>
                <a:lnTo>
                  <a:pt x="3617" y="5817"/>
                </a:lnTo>
                <a:lnTo>
                  <a:pt x="3586" y="5842"/>
                </a:lnTo>
                <a:lnTo>
                  <a:pt x="3545" y="5876"/>
                </a:lnTo>
                <a:lnTo>
                  <a:pt x="3522" y="5896"/>
                </a:lnTo>
                <a:lnTo>
                  <a:pt x="3498" y="5917"/>
                </a:lnTo>
                <a:lnTo>
                  <a:pt x="3472" y="5941"/>
                </a:lnTo>
                <a:lnTo>
                  <a:pt x="3446" y="5965"/>
                </a:lnTo>
                <a:lnTo>
                  <a:pt x="3419" y="5991"/>
                </a:lnTo>
                <a:lnTo>
                  <a:pt x="3392" y="6018"/>
                </a:lnTo>
                <a:lnTo>
                  <a:pt x="3365" y="6045"/>
                </a:lnTo>
                <a:lnTo>
                  <a:pt x="3338" y="6073"/>
                </a:lnTo>
                <a:lnTo>
                  <a:pt x="3312" y="6101"/>
                </a:lnTo>
                <a:lnTo>
                  <a:pt x="3287" y="6130"/>
                </a:lnTo>
                <a:lnTo>
                  <a:pt x="3261" y="6158"/>
                </a:lnTo>
                <a:lnTo>
                  <a:pt x="3237" y="6186"/>
                </a:lnTo>
                <a:lnTo>
                  <a:pt x="3214" y="6214"/>
                </a:lnTo>
                <a:lnTo>
                  <a:pt x="3193" y="6241"/>
                </a:lnTo>
                <a:lnTo>
                  <a:pt x="3173" y="6266"/>
                </a:lnTo>
                <a:lnTo>
                  <a:pt x="3154" y="6290"/>
                </a:lnTo>
                <a:lnTo>
                  <a:pt x="3122" y="6333"/>
                </a:lnTo>
                <a:lnTo>
                  <a:pt x="3099" y="6367"/>
                </a:lnTo>
                <a:lnTo>
                  <a:pt x="3083" y="6388"/>
                </a:lnTo>
                <a:lnTo>
                  <a:pt x="3078" y="6396"/>
                </a:lnTo>
                <a:lnTo>
                  <a:pt x="3073" y="6403"/>
                </a:lnTo>
                <a:lnTo>
                  <a:pt x="3059" y="6425"/>
                </a:lnTo>
                <a:lnTo>
                  <a:pt x="3036" y="6459"/>
                </a:lnTo>
                <a:lnTo>
                  <a:pt x="3008" y="6505"/>
                </a:lnTo>
                <a:lnTo>
                  <a:pt x="2992" y="6531"/>
                </a:lnTo>
                <a:lnTo>
                  <a:pt x="2975" y="6559"/>
                </a:lnTo>
                <a:lnTo>
                  <a:pt x="2958" y="6588"/>
                </a:lnTo>
                <a:lnTo>
                  <a:pt x="2941" y="6619"/>
                </a:lnTo>
                <a:lnTo>
                  <a:pt x="2923" y="6652"/>
                </a:lnTo>
                <a:lnTo>
                  <a:pt x="2905" y="6686"/>
                </a:lnTo>
                <a:lnTo>
                  <a:pt x="2888" y="6721"/>
                </a:lnTo>
                <a:lnTo>
                  <a:pt x="2871" y="6755"/>
                </a:lnTo>
                <a:lnTo>
                  <a:pt x="2854" y="6791"/>
                </a:lnTo>
                <a:lnTo>
                  <a:pt x="2838" y="6826"/>
                </a:lnTo>
                <a:lnTo>
                  <a:pt x="2824" y="6861"/>
                </a:lnTo>
                <a:lnTo>
                  <a:pt x="2809" y="6896"/>
                </a:lnTo>
                <a:lnTo>
                  <a:pt x="2796" y="6928"/>
                </a:lnTo>
                <a:lnTo>
                  <a:pt x="2784" y="6961"/>
                </a:lnTo>
                <a:lnTo>
                  <a:pt x="2772" y="6992"/>
                </a:lnTo>
                <a:lnTo>
                  <a:pt x="2763" y="7020"/>
                </a:lnTo>
                <a:lnTo>
                  <a:pt x="2745" y="7071"/>
                </a:lnTo>
                <a:lnTo>
                  <a:pt x="2732" y="7110"/>
                </a:lnTo>
                <a:lnTo>
                  <a:pt x="2725" y="7134"/>
                </a:lnTo>
                <a:lnTo>
                  <a:pt x="2723" y="7144"/>
                </a:lnTo>
                <a:lnTo>
                  <a:pt x="2721" y="7153"/>
                </a:lnTo>
                <a:lnTo>
                  <a:pt x="2713" y="7179"/>
                </a:lnTo>
                <a:lnTo>
                  <a:pt x="2702" y="7218"/>
                </a:lnTo>
                <a:lnTo>
                  <a:pt x="2689" y="7269"/>
                </a:lnTo>
                <a:lnTo>
                  <a:pt x="2682" y="7300"/>
                </a:lnTo>
                <a:lnTo>
                  <a:pt x="2675" y="7331"/>
                </a:lnTo>
                <a:lnTo>
                  <a:pt x="2668" y="7365"/>
                </a:lnTo>
                <a:lnTo>
                  <a:pt x="2661" y="7400"/>
                </a:lnTo>
                <a:lnTo>
                  <a:pt x="2655" y="7437"/>
                </a:lnTo>
                <a:lnTo>
                  <a:pt x="2648" y="7474"/>
                </a:lnTo>
                <a:lnTo>
                  <a:pt x="2643" y="7512"/>
                </a:lnTo>
                <a:lnTo>
                  <a:pt x="2637" y="7550"/>
                </a:lnTo>
                <a:lnTo>
                  <a:pt x="2632" y="7589"/>
                </a:lnTo>
                <a:lnTo>
                  <a:pt x="2629" y="7628"/>
                </a:lnTo>
                <a:lnTo>
                  <a:pt x="2624" y="7666"/>
                </a:lnTo>
                <a:lnTo>
                  <a:pt x="2622" y="7703"/>
                </a:lnTo>
                <a:lnTo>
                  <a:pt x="2620" y="7738"/>
                </a:lnTo>
                <a:lnTo>
                  <a:pt x="2618" y="7773"/>
                </a:lnTo>
                <a:lnTo>
                  <a:pt x="2617" y="7805"/>
                </a:lnTo>
                <a:lnTo>
                  <a:pt x="2616" y="7835"/>
                </a:lnTo>
                <a:lnTo>
                  <a:pt x="2616" y="7873"/>
                </a:lnTo>
                <a:lnTo>
                  <a:pt x="2615" y="7902"/>
                </a:lnTo>
                <a:lnTo>
                  <a:pt x="2615" y="7922"/>
                </a:lnTo>
                <a:lnTo>
                  <a:pt x="2615" y="7928"/>
                </a:lnTo>
                <a:lnTo>
                  <a:pt x="2615" y="7933"/>
                </a:lnTo>
                <a:lnTo>
                  <a:pt x="2615" y="7946"/>
                </a:lnTo>
                <a:lnTo>
                  <a:pt x="2614" y="7966"/>
                </a:lnTo>
                <a:lnTo>
                  <a:pt x="2611" y="7992"/>
                </a:lnTo>
                <a:lnTo>
                  <a:pt x="2609" y="8022"/>
                </a:lnTo>
                <a:lnTo>
                  <a:pt x="2605" y="8057"/>
                </a:lnTo>
                <a:lnTo>
                  <a:pt x="2600" y="8092"/>
                </a:lnTo>
                <a:lnTo>
                  <a:pt x="2593" y="8130"/>
                </a:lnTo>
                <a:lnTo>
                  <a:pt x="2587" y="8167"/>
                </a:lnTo>
                <a:lnTo>
                  <a:pt x="2578" y="8203"/>
                </a:lnTo>
                <a:lnTo>
                  <a:pt x="2569" y="8236"/>
                </a:lnTo>
                <a:lnTo>
                  <a:pt x="2561" y="8265"/>
                </a:lnTo>
                <a:lnTo>
                  <a:pt x="2553" y="8290"/>
                </a:lnTo>
                <a:lnTo>
                  <a:pt x="2548" y="8308"/>
                </a:lnTo>
                <a:lnTo>
                  <a:pt x="2543" y="8320"/>
                </a:lnTo>
                <a:lnTo>
                  <a:pt x="2541" y="8325"/>
                </a:lnTo>
                <a:lnTo>
                  <a:pt x="2540" y="8329"/>
                </a:lnTo>
                <a:lnTo>
                  <a:pt x="2536" y="8341"/>
                </a:lnTo>
                <a:lnTo>
                  <a:pt x="2528" y="8360"/>
                </a:lnTo>
                <a:lnTo>
                  <a:pt x="2519" y="8384"/>
                </a:lnTo>
                <a:lnTo>
                  <a:pt x="2507" y="8412"/>
                </a:lnTo>
                <a:lnTo>
                  <a:pt x="2493" y="8443"/>
                </a:lnTo>
                <a:lnTo>
                  <a:pt x="2476" y="8476"/>
                </a:lnTo>
                <a:lnTo>
                  <a:pt x="2459" y="8509"/>
                </a:lnTo>
                <a:lnTo>
                  <a:pt x="2441" y="8543"/>
                </a:lnTo>
                <a:lnTo>
                  <a:pt x="2422" y="8574"/>
                </a:lnTo>
                <a:lnTo>
                  <a:pt x="2404" y="8602"/>
                </a:lnTo>
                <a:lnTo>
                  <a:pt x="2387" y="8628"/>
                </a:lnTo>
                <a:lnTo>
                  <a:pt x="2372" y="8650"/>
                </a:lnTo>
                <a:lnTo>
                  <a:pt x="2360" y="8666"/>
                </a:lnTo>
                <a:lnTo>
                  <a:pt x="2352" y="8676"/>
                </a:lnTo>
                <a:lnTo>
                  <a:pt x="2349" y="8680"/>
                </a:lnTo>
                <a:lnTo>
                  <a:pt x="2346" y="8683"/>
                </a:lnTo>
                <a:lnTo>
                  <a:pt x="2338" y="8693"/>
                </a:lnTo>
                <a:lnTo>
                  <a:pt x="2325" y="8709"/>
                </a:lnTo>
                <a:lnTo>
                  <a:pt x="2309" y="8729"/>
                </a:lnTo>
                <a:lnTo>
                  <a:pt x="2289" y="8752"/>
                </a:lnTo>
                <a:lnTo>
                  <a:pt x="2266" y="8777"/>
                </a:lnTo>
                <a:lnTo>
                  <a:pt x="2240" y="8804"/>
                </a:lnTo>
                <a:lnTo>
                  <a:pt x="2213" y="8830"/>
                </a:lnTo>
                <a:lnTo>
                  <a:pt x="2185" y="8856"/>
                </a:lnTo>
                <a:lnTo>
                  <a:pt x="2158" y="8881"/>
                </a:lnTo>
                <a:lnTo>
                  <a:pt x="2131" y="8902"/>
                </a:lnTo>
                <a:lnTo>
                  <a:pt x="2107" y="8921"/>
                </a:lnTo>
                <a:lnTo>
                  <a:pt x="2087" y="8937"/>
                </a:lnTo>
                <a:lnTo>
                  <a:pt x="2070" y="8949"/>
                </a:lnTo>
                <a:lnTo>
                  <a:pt x="2060" y="8956"/>
                </a:lnTo>
                <a:lnTo>
                  <a:pt x="2055" y="8959"/>
                </a:lnTo>
                <a:lnTo>
                  <a:pt x="2052" y="8961"/>
                </a:lnTo>
                <a:lnTo>
                  <a:pt x="2041" y="8968"/>
                </a:lnTo>
                <a:lnTo>
                  <a:pt x="2025" y="8979"/>
                </a:lnTo>
                <a:lnTo>
                  <a:pt x="2002" y="8993"/>
                </a:lnTo>
                <a:lnTo>
                  <a:pt x="1976" y="9009"/>
                </a:lnTo>
                <a:lnTo>
                  <a:pt x="1947" y="9027"/>
                </a:lnTo>
                <a:lnTo>
                  <a:pt x="1915" y="9044"/>
                </a:lnTo>
                <a:lnTo>
                  <a:pt x="1880" y="9060"/>
                </a:lnTo>
                <a:lnTo>
                  <a:pt x="1847" y="9076"/>
                </a:lnTo>
                <a:lnTo>
                  <a:pt x="1813" y="9090"/>
                </a:lnTo>
                <a:lnTo>
                  <a:pt x="1781" y="9103"/>
                </a:lnTo>
                <a:lnTo>
                  <a:pt x="1753" y="9114"/>
                </a:lnTo>
                <a:lnTo>
                  <a:pt x="1728" y="9122"/>
                </a:lnTo>
                <a:lnTo>
                  <a:pt x="1710" y="9128"/>
                </a:lnTo>
                <a:lnTo>
                  <a:pt x="1697" y="9132"/>
                </a:lnTo>
                <a:lnTo>
                  <a:pt x="1692" y="9134"/>
                </a:lnTo>
                <a:lnTo>
                  <a:pt x="1688" y="9135"/>
                </a:lnTo>
                <a:lnTo>
                  <a:pt x="1676" y="9138"/>
                </a:lnTo>
                <a:lnTo>
                  <a:pt x="1657" y="9143"/>
                </a:lnTo>
                <a:lnTo>
                  <a:pt x="1632" y="9150"/>
                </a:lnTo>
                <a:lnTo>
                  <a:pt x="1602" y="9156"/>
                </a:lnTo>
                <a:lnTo>
                  <a:pt x="1568" y="9164"/>
                </a:lnTo>
                <a:lnTo>
                  <a:pt x="1532" y="9170"/>
                </a:lnTo>
                <a:lnTo>
                  <a:pt x="1495" y="9176"/>
                </a:lnTo>
                <a:lnTo>
                  <a:pt x="1458" y="9180"/>
                </a:lnTo>
                <a:lnTo>
                  <a:pt x="1421" y="9183"/>
                </a:lnTo>
                <a:lnTo>
                  <a:pt x="1387" y="9185"/>
                </a:lnTo>
                <a:lnTo>
                  <a:pt x="1355" y="9186"/>
                </a:lnTo>
                <a:lnTo>
                  <a:pt x="1329" y="9188"/>
                </a:lnTo>
                <a:lnTo>
                  <a:pt x="1309" y="9188"/>
                </a:lnTo>
                <a:lnTo>
                  <a:pt x="1296" y="9186"/>
                </a:lnTo>
                <a:lnTo>
                  <a:pt x="1292" y="9186"/>
                </a:lnTo>
                <a:lnTo>
                  <a:pt x="1287" y="9186"/>
                </a:lnTo>
                <a:lnTo>
                  <a:pt x="1274" y="9186"/>
                </a:lnTo>
                <a:lnTo>
                  <a:pt x="1254" y="9185"/>
                </a:lnTo>
                <a:lnTo>
                  <a:pt x="1228" y="9184"/>
                </a:lnTo>
                <a:lnTo>
                  <a:pt x="1198" y="9181"/>
                </a:lnTo>
                <a:lnTo>
                  <a:pt x="1163" y="9178"/>
                </a:lnTo>
                <a:lnTo>
                  <a:pt x="1127" y="9172"/>
                </a:lnTo>
                <a:lnTo>
                  <a:pt x="1090" y="9167"/>
                </a:lnTo>
                <a:lnTo>
                  <a:pt x="1053" y="9159"/>
                </a:lnTo>
                <a:lnTo>
                  <a:pt x="1017" y="9152"/>
                </a:lnTo>
                <a:lnTo>
                  <a:pt x="984" y="9143"/>
                </a:lnTo>
                <a:lnTo>
                  <a:pt x="955" y="9135"/>
                </a:lnTo>
                <a:lnTo>
                  <a:pt x="930" y="9127"/>
                </a:lnTo>
                <a:lnTo>
                  <a:pt x="911" y="9121"/>
                </a:lnTo>
                <a:lnTo>
                  <a:pt x="898" y="9117"/>
                </a:lnTo>
                <a:lnTo>
                  <a:pt x="894" y="9115"/>
                </a:lnTo>
                <a:lnTo>
                  <a:pt x="890" y="9114"/>
                </a:lnTo>
                <a:lnTo>
                  <a:pt x="878" y="9110"/>
                </a:lnTo>
                <a:lnTo>
                  <a:pt x="860" y="9102"/>
                </a:lnTo>
                <a:lnTo>
                  <a:pt x="836" y="9094"/>
                </a:lnTo>
                <a:lnTo>
                  <a:pt x="808" y="9082"/>
                </a:lnTo>
                <a:lnTo>
                  <a:pt x="776" y="9068"/>
                </a:lnTo>
                <a:lnTo>
                  <a:pt x="743" y="9051"/>
                </a:lnTo>
                <a:lnTo>
                  <a:pt x="709" y="9034"/>
                </a:lnTo>
                <a:lnTo>
                  <a:pt x="677" y="9016"/>
                </a:lnTo>
                <a:lnTo>
                  <a:pt x="645" y="8997"/>
                </a:lnTo>
                <a:lnTo>
                  <a:pt x="616" y="8979"/>
                </a:lnTo>
                <a:lnTo>
                  <a:pt x="591" y="8962"/>
                </a:lnTo>
                <a:lnTo>
                  <a:pt x="569" y="8947"/>
                </a:lnTo>
                <a:lnTo>
                  <a:pt x="553" y="8935"/>
                </a:lnTo>
                <a:lnTo>
                  <a:pt x="543" y="8927"/>
                </a:lnTo>
                <a:lnTo>
                  <a:pt x="539" y="8924"/>
                </a:lnTo>
                <a:lnTo>
                  <a:pt x="535" y="8922"/>
                </a:lnTo>
                <a:lnTo>
                  <a:pt x="526" y="8914"/>
                </a:lnTo>
                <a:lnTo>
                  <a:pt x="510" y="8901"/>
                </a:lnTo>
                <a:lnTo>
                  <a:pt x="489" y="8885"/>
                </a:lnTo>
                <a:lnTo>
                  <a:pt x="466" y="8865"/>
                </a:lnTo>
                <a:lnTo>
                  <a:pt x="440" y="8842"/>
                </a:lnTo>
                <a:lnTo>
                  <a:pt x="415" y="8816"/>
                </a:lnTo>
                <a:lnTo>
                  <a:pt x="388" y="8789"/>
                </a:lnTo>
                <a:lnTo>
                  <a:pt x="362" y="8762"/>
                </a:lnTo>
                <a:lnTo>
                  <a:pt x="338" y="8734"/>
                </a:lnTo>
                <a:lnTo>
                  <a:pt x="315" y="8708"/>
                </a:lnTo>
                <a:lnTo>
                  <a:pt x="296" y="8683"/>
                </a:lnTo>
                <a:lnTo>
                  <a:pt x="281" y="8663"/>
                </a:lnTo>
                <a:lnTo>
                  <a:pt x="269" y="8646"/>
                </a:lnTo>
                <a:lnTo>
                  <a:pt x="261" y="8637"/>
                </a:lnTo>
                <a:lnTo>
                  <a:pt x="259" y="8632"/>
                </a:lnTo>
                <a:lnTo>
                  <a:pt x="256" y="8629"/>
                </a:lnTo>
                <a:lnTo>
                  <a:pt x="248" y="8618"/>
                </a:lnTo>
                <a:lnTo>
                  <a:pt x="237" y="8601"/>
                </a:lnTo>
                <a:lnTo>
                  <a:pt x="223" y="8580"/>
                </a:lnTo>
                <a:lnTo>
                  <a:pt x="207" y="8554"/>
                </a:lnTo>
                <a:lnTo>
                  <a:pt x="191" y="8523"/>
                </a:lnTo>
                <a:lnTo>
                  <a:pt x="173" y="8492"/>
                </a:lnTo>
                <a:lnTo>
                  <a:pt x="156" y="8457"/>
                </a:lnTo>
                <a:lnTo>
                  <a:pt x="140" y="8424"/>
                </a:lnTo>
                <a:lnTo>
                  <a:pt x="125" y="8391"/>
                </a:lnTo>
                <a:lnTo>
                  <a:pt x="113" y="8359"/>
                </a:lnTo>
                <a:lnTo>
                  <a:pt x="102" y="8330"/>
                </a:lnTo>
                <a:lnTo>
                  <a:pt x="94" y="8305"/>
                </a:lnTo>
                <a:lnTo>
                  <a:pt x="87" y="8287"/>
                </a:lnTo>
                <a:lnTo>
                  <a:pt x="84" y="8275"/>
                </a:lnTo>
                <a:lnTo>
                  <a:pt x="82" y="8271"/>
                </a:lnTo>
                <a:lnTo>
                  <a:pt x="81" y="8266"/>
                </a:lnTo>
                <a:lnTo>
                  <a:pt x="78" y="8253"/>
                </a:lnTo>
                <a:lnTo>
                  <a:pt x="72" y="8234"/>
                </a:lnTo>
                <a:lnTo>
                  <a:pt x="66" y="8209"/>
                </a:lnTo>
                <a:lnTo>
                  <a:pt x="58" y="8180"/>
                </a:lnTo>
                <a:lnTo>
                  <a:pt x="52" y="8146"/>
                </a:lnTo>
                <a:lnTo>
                  <a:pt x="45" y="8111"/>
                </a:lnTo>
                <a:lnTo>
                  <a:pt x="39" y="8073"/>
                </a:lnTo>
                <a:lnTo>
                  <a:pt x="34" y="8035"/>
                </a:lnTo>
                <a:lnTo>
                  <a:pt x="31" y="7998"/>
                </a:lnTo>
                <a:lnTo>
                  <a:pt x="29" y="7965"/>
                </a:lnTo>
                <a:lnTo>
                  <a:pt x="28" y="7934"/>
                </a:lnTo>
                <a:lnTo>
                  <a:pt x="27" y="7908"/>
                </a:lnTo>
                <a:lnTo>
                  <a:pt x="27" y="7887"/>
                </a:lnTo>
                <a:lnTo>
                  <a:pt x="27" y="7874"/>
                </a:lnTo>
                <a:lnTo>
                  <a:pt x="27" y="7870"/>
                </a:lnTo>
                <a:lnTo>
                  <a:pt x="27" y="7865"/>
                </a:lnTo>
                <a:lnTo>
                  <a:pt x="28" y="7852"/>
                </a:lnTo>
                <a:lnTo>
                  <a:pt x="28" y="7832"/>
                </a:lnTo>
                <a:lnTo>
                  <a:pt x="30" y="7806"/>
                </a:lnTo>
                <a:lnTo>
                  <a:pt x="32" y="7775"/>
                </a:lnTo>
                <a:lnTo>
                  <a:pt x="35" y="7741"/>
                </a:lnTo>
                <a:lnTo>
                  <a:pt x="40" y="7705"/>
                </a:lnTo>
                <a:lnTo>
                  <a:pt x="46" y="7668"/>
                </a:lnTo>
                <a:lnTo>
                  <a:pt x="54" y="7630"/>
                </a:lnTo>
                <a:lnTo>
                  <a:pt x="61" y="7595"/>
                </a:lnTo>
                <a:lnTo>
                  <a:pt x="69" y="7562"/>
                </a:lnTo>
                <a:lnTo>
                  <a:pt x="78" y="7532"/>
                </a:lnTo>
                <a:lnTo>
                  <a:pt x="85" y="7507"/>
                </a:lnTo>
                <a:lnTo>
                  <a:pt x="90" y="7489"/>
                </a:lnTo>
                <a:lnTo>
                  <a:pt x="95" y="7477"/>
                </a:lnTo>
                <a:lnTo>
                  <a:pt x="97" y="7473"/>
                </a:lnTo>
                <a:lnTo>
                  <a:pt x="98" y="7468"/>
                </a:lnTo>
                <a:lnTo>
                  <a:pt x="102" y="7455"/>
                </a:lnTo>
                <a:lnTo>
                  <a:pt x="109" y="7437"/>
                </a:lnTo>
                <a:lnTo>
                  <a:pt x="119" y="7413"/>
                </a:lnTo>
                <a:lnTo>
                  <a:pt x="130" y="7385"/>
                </a:lnTo>
                <a:lnTo>
                  <a:pt x="144" y="7354"/>
                </a:lnTo>
                <a:lnTo>
                  <a:pt x="160" y="7320"/>
                </a:lnTo>
                <a:lnTo>
                  <a:pt x="177" y="7287"/>
                </a:lnTo>
                <a:lnTo>
                  <a:pt x="195" y="7254"/>
                </a:lnTo>
                <a:lnTo>
                  <a:pt x="214" y="7222"/>
                </a:lnTo>
                <a:lnTo>
                  <a:pt x="232" y="7193"/>
                </a:lnTo>
                <a:lnTo>
                  <a:pt x="249" y="7168"/>
                </a:lnTo>
                <a:lnTo>
                  <a:pt x="263" y="7146"/>
                </a:lnTo>
                <a:lnTo>
                  <a:pt x="275" y="7130"/>
                </a:lnTo>
                <a:lnTo>
                  <a:pt x="283" y="7119"/>
                </a:lnTo>
                <a:lnTo>
                  <a:pt x="286" y="7116"/>
                </a:lnTo>
                <a:lnTo>
                  <a:pt x="288" y="7113"/>
                </a:lnTo>
                <a:lnTo>
                  <a:pt x="297" y="7102"/>
                </a:lnTo>
                <a:lnTo>
                  <a:pt x="309" y="7086"/>
                </a:lnTo>
                <a:lnTo>
                  <a:pt x="325" y="7066"/>
                </a:lnTo>
                <a:lnTo>
                  <a:pt x="345" y="7043"/>
                </a:lnTo>
                <a:lnTo>
                  <a:pt x="368" y="7017"/>
                </a:lnTo>
                <a:lnTo>
                  <a:pt x="393" y="6991"/>
                </a:lnTo>
                <a:lnTo>
                  <a:pt x="420" y="6964"/>
                </a:lnTo>
                <a:lnTo>
                  <a:pt x="448" y="6938"/>
                </a:lnTo>
                <a:lnTo>
                  <a:pt x="475" y="6913"/>
                </a:lnTo>
                <a:lnTo>
                  <a:pt x="502" y="6891"/>
                </a:lnTo>
                <a:lnTo>
                  <a:pt x="526" y="6872"/>
                </a:lnTo>
                <a:lnTo>
                  <a:pt x="546" y="6856"/>
                </a:lnTo>
                <a:lnTo>
                  <a:pt x="562" y="6844"/>
                </a:lnTo>
                <a:lnTo>
                  <a:pt x="573" y="6836"/>
                </a:lnTo>
                <a:lnTo>
                  <a:pt x="577" y="6834"/>
                </a:lnTo>
                <a:lnTo>
                  <a:pt x="581" y="6832"/>
                </a:lnTo>
                <a:lnTo>
                  <a:pt x="591" y="6825"/>
                </a:lnTo>
                <a:lnTo>
                  <a:pt x="608" y="6813"/>
                </a:lnTo>
                <a:lnTo>
                  <a:pt x="629" y="6799"/>
                </a:lnTo>
                <a:lnTo>
                  <a:pt x="655" y="6782"/>
                </a:lnTo>
                <a:lnTo>
                  <a:pt x="685" y="6765"/>
                </a:lnTo>
                <a:lnTo>
                  <a:pt x="717" y="6748"/>
                </a:lnTo>
                <a:lnTo>
                  <a:pt x="750" y="6731"/>
                </a:lnTo>
                <a:lnTo>
                  <a:pt x="785" y="6714"/>
                </a:lnTo>
                <a:lnTo>
                  <a:pt x="818" y="6700"/>
                </a:lnTo>
                <a:lnTo>
                  <a:pt x="850" y="6687"/>
                </a:lnTo>
                <a:lnTo>
                  <a:pt x="879" y="6677"/>
                </a:lnTo>
                <a:lnTo>
                  <a:pt x="903" y="6668"/>
                </a:lnTo>
                <a:lnTo>
                  <a:pt x="922" y="6661"/>
                </a:lnTo>
                <a:lnTo>
                  <a:pt x="934" y="6657"/>
                </a:lnTo>
                <a:lnTo>
                  <a:pt x="938" y="6656"/>
                </a:lnTo>
                <a:lnTo>
                  <a:pt x="943" y="6655"/>
                </a:lnTo>
                <a:lnTo>
                  <a:pt x="955" y="6652"/>
                </a:lnTo>
                <a:lnTo>
                  <a:pt x="974" y="6646"/>
                </a:lnTo>
                <a:lnTo>
                  <a:pt x="999" y="6639"/>
                </a:lnTo>
                <a:lnTo>
                  <a:pt x="1029" y="6632"/>
                </a:lnTo>
                <a:lnTo>
                  <a:pt x="1063" y="6625"/>
                </a:lnTo>
                <a:lnTo>
                  <a:pt x="1098" y="6618"/>
                </a:lnTo>
                <a:lnTo>
                  <a:pt x="1135" y="6612"/>
                </a:lnTo>
                <a:lnTo>
                  <a:pt x="1173" y="6607"/>
                </a:lnTo>
                <a:lnTo>
                  <a:pt x="1209" y="6604"/>
                </a:lnTo>
                <a:lnTo>
                  <a:pt x="1244" y="6601"/>
                </a:lnTo>
                <a:lnTo>
                  <a:pt x="1274" y="6600"/>
                </a:lnTo>
                <a:lnTo>
                  <a:pt x="1288" y="6600"/>
                </a:lnTo>
                <a:lnTo>
                  <a:pt x="1300" y="6599"/>
                </a:lnTo>
                <a:lnTo>
                  <a:pt x="1312" y="6599"/>
                </a:lnTo>
                <a:lnTo>
                  <a:pt x="1321" y="6599"/>
                </a:lnTo>
                <a:lnTo>
                  <a:pt x="1336" y="6599"/>
                </a:lnTo>
                <a:lnTo>
                  <a:pt x="1347" y="6599"/>
                </a:lnTo>
                <a:lnTo>
                  <a:pt x="1354" y="6599"/>
                </a:lnTo>
                <a:lnTo>
                  <a:pt x="1356" y="6599"/>
                </a:lnTo>
                <a:lnTo>
                  <a:pt x="1366" y="6599"/>
                </a:lnTo>
                <a:lnTo>
                  <a:pt x="1392" y="6598"/>
                </a:lnTo>
                <a:lnTo>
                  <a:pt x="1433" y="6597"/>
                </a:lnTo>
                <a:lnTo>
                  <a:pt x="1486" y="6594"/>
                </a:lnTo>
                <a:lnTo>
                  <a:pt x="1516" y="6592"/>
                </a:lnTo>
                <a:lnTo>
                  <a:pt x="1549" y="6589"/>
                </a:lnTo>
                <a:lnTo>
                  <a:pt x="1582" y="6586"/>
                </a:lnTo>
                <a:lnTo>
                  <a:pt x="1618" y="6583"/>
                </a:lnTo>
                <a:lnTo>
                  <a:pt x="1654" y="6578"/>
                </a:lnTo>
                <a:lnTo>
                  <a:pt x="1692" y="6573"/>
                </a:lnTo>
                <a:lnTo>
                  <a:pt x="1731" y="6567"/>
                </a:lnTo>
                <a:lnTo>
                  <a:pt x="1769" y="6561"/>
                </a:lnTo>
                <a:lnTo>
                  <a:pt x="1808" y="6555"/>
                </a:lnTo>
                <a:lnTo>
                  <a:pt x="1846" y="6547"/>
                </a:lnTo>
                <a:lnTo>
                  <a:pt x="1882" y="6539"/>
                </a:lnTo>
                <a:lnTo>
                  <a:pt x="1919" y="6531"/>
                </a:lnTo>
                <a:lnTo>
                  <a:pt x="1954" y="6523"/>
                </a:lnTo>
                <a:lnTo>
                  <a:pt x="1987" y="6515"/>
                </a:lnTo>
                <a:lnTo>
                  <a:pt x="2018" y="6506"/>
                </a:lnTo>
                <a:lnTo>
                  <a:pt x="2048" y="6498"/>
                </a:lnTo>
                <a:lnTo>
                  <a:pt x="2099" y="6483"/>
                </a:lnTo>
                <a:lnTo>
                  <a:pt x="2138" y="6470"/>
                </a:lnTo>
                <a:lnTo>
                  <a:pt x="2163" y="6463"/>
                </a:lnTo>
                <a:lnTo>
                  <a:pt x="2173" y="6459"/>
                </a:lnTo>
                <a:lnTo>
                  <a:pt x="2182" y="6456"/>
                </a:lnTo>
                <a:lnTo>
                  <a:pt x="2206" y="6448"/>
                </a:lnTo>
                <a:lnTo>
                  <a:pt x="2245" y="6434"/>
                </a:lnTo>
                <a:lnTo>
                  <a:pt x="2295" y="6414"/>
                </a:lnTo>
                <a:lnTo>
                  <a:pt x="2323" y="6403"/>
                </a:lnTo>
                <a:lnTo>
                  <a:pt x="2353" y="6390"/>
                </a:lnTo>
                <a:lnTo>
                  <a:pt x="2385" y="6377"/>
                </a:lnTo>
                <a:lnTo>
                  <a:pt x="2417" y="6362"/>
                </a:lnTo>
                <a:lnTo>
                  <a:pt x="2451" y="6347"/>
                </a:lnTo>
                <a:lnTo>
                  <a:pt x="2485" y="6330"/>
                </a:lnTo>
                <a:lnTo>
                  <a:pt x="2520" y="6314"/>
                </a:lnTo>
                <a:lnTo>
                  <a:pt x="2554" y="6295"/>
                </a:lnTo>
                <a:lnTo>
                  <a:pt x="2589" y="6277"/>
                </a:lnTo>
                <a:lnTo>
                  <a:pt x="2622" y="6259"/>
                </a:lnTo>
                <a:lnTo>
                  <a:pt x="2656" y="6239"/>
                </a:lnTo>
                <a:lnTo>
                  <a:pt x="2687" y="6221"/>
                </a:lnTo>
                <a:lnTo>
                  <a:pt x="2718" y="6201"/>
                </a:lnTo>
                <a:lnTo>
                  <a:pt x="2748" y="6183"/>
                </a:lnTo>
                <a:lnTo>
                  <a:pt x="2775" y="6166"/>
                </a:lnTo>
                <a:lnTo>
                  <a:pt x="2799" y="6148"/>
                </a:lnTo>
                <a:lnTo>
                  <a:pt x="2844" y="6119"/>
                </a:lnTo>
                <a:lnTo>
                  <a:pt x="2877" y="6096"/>
                </a:lnTo>
                <a:lnTo>
                  <a:pt x="2898" y="6079"/>
                </a:lnTo>
                <a:lnTo>
                  <a:pt x="2905" y="6074"/>
                </a:lnTo>
                <a:lnTo>
                  <a:pt x="2913" y="6069"/>
                </a:lnTo>
                <a:lnTo>
                  <a:pt x="2934" y="6052"/>
                </a:lnTo>
                <a:lnTo>
                  <a:pt x="2967" y="6027"/>
                </a:lnTo>
                <a:lnTo>
                  <a:pt x="3008" y="5994"/>
                </a:lnTo>
                <a:lnTo>
                  <a:pt x="3031" y="5975"/>
                </a:lnTo>
                <a:lnTo>
                  <a:pt x="3055" y="5953"/>
                </a:lnTo>
                <a:lnTo>
                  <a:pt x="3081" y="5930"/>
                </a:lnTo>
                <a:lnTo>
                  <a:pt x="3108" y="5907"/>
                </a:lnTo>
                <a:lnTo>
                  <a:pt x="3135" y="5882"/>
                </a:lnTo>
                <a:lnTo>
                  <a:pt x="3162" y="5856"/>
                </a:lnTo>
                <a:lnTo>
                  <a:pt x="3190" y="5829"/>
                </a:lnTo>
                <a:lnTo>
                  <a:pt x="3217" y="5801"/>
                </a:lnTo>
                <a:lnTo>
                  <a:pt x="3244" y="5773"/>
                </a:lnTo>
                <a:lnTo>
                  <a:pt x="3271" y="5745"/>
                </a:lnTo>
                <a:lnTo>
                  <a:pt x="3296" y="5716"/>
                </a:lnTo>
                <a:lnTo>
                  <a:pt x="3321" y="5689"/>
                </a:lnTo>
                <a:lnTo>
                  <a:pt x="3344" y="5662"/>
                </a:lnTo>
                <a:lnTo>
                  <a:pt x="3366" y="5635"/>
                </a:lnTo>
                <a:lnTo>
                  <a:pt x="3387" y="5611"/>
                </a:lnTo>
                <a:lnTo>
                  <a:pt x="3405" y="5587"/>
                </a:lnTo>
                <a:lnTo>
                  <a:pt x="3438" y="5545"/>
                </a:lnTo>
                <a:lnTo>
                  <a:pt x="3463" y="5512"/>
                </a:lnTo>
                <a:lnTo>
                  <a:pt x="3478" y="5491"/>
                </a:lnTo>
                <a:lnTo>
                  <a:pt x="3483" y="5483"/>
                </a:lnTo>
                <a:lnTo>
                  <a:pt x="3489" y="5476"/>
                </a:lnTo>
                <a:lnTo>
                  <a:pt x="3504" y="5454"/>
                </a:lnTo>
                <a:lnTo>
                  <a:pt x="3527" y="5419"/>
                </a:lnTo>
                <a:lnTo>
                  <a:pt x="3557" y="5375"/>
                </a:lnTo>
                <a:lnTo>
                  <a:pt x="3573" y="5350"/>
                </a:lnTo>
                <a:lnTo>
                  <a:pt x="3590" y="5322"/>
                </a:lnTo>
                <a:lnTo>
                  <a:pt x="3607" y="5293"/>
                </a:lnTo>
                <a:lnTo>
                  <a:pt x="3625" y="5262"/>
                </a:lnTo>
                <a:lnTo>
                  <a:pt x="3643" y="5229"/>
                </a:lnTo>
                <a:lnTo>
                  <a:pt x="3661" y="5196"/>
                </a:lnTo>
                <a:lnTo>
                  <a:pt x="3680" y="5161"/>
                </a:lnTo>
                <a:lnTo>
                  <a:pt x="3697" y="5127"/>
                </a:lnTo>
                <a:lnTo>
                  <a:pt x="3714" y="5092"/>
                </a:lnTo>
                <a:lnTo>
                  <a:pt x="3730" y="5057"/>
                </a:lnTo>
                <a:lnTo>
                  <a:pt x="3747" y="5022"/>
                </a:lnTo>
                <a:lnTo>
                  <a:pt x="3761" y="4989"/>
                </a:lnTo>
                <a:lnTo>
                  <a:pt x="3775" y="4955"/>
                </a:lnTo>
                <a:lnTo>
                  <a:pt x="3788" y="4924"/>
                </a:lnTo>
                <a:lnTo>
                  <a:pt x="3800" y="4892"/>
                </a:lnTo>
                <a:lnTo>
                  <a:pt x="3810" y="4864"/>
                </a:lnTo>
                <a:lnTo>
                  <a:pt x="3829" y="4815"/>
                </a:lnTo>
                <a:lnTo>
                  <a:pt x="3842" y="4776"/>
                </a:lnTo>
                <a:lnTo>
                  <a:pt x="3849" y="4750"/>
                </a:lnTo>
                <a:lnTo>
                  <a:pt x="3853" y="4741"/>
                </a:lnTo>
                <a:lnTo>
                  <a:pt x="3856" y="4733"/>
                </a:lnTo>
                <a:lnTo>
                  <a:pt x="3863" y="4707"/>
                </a:lnTo>
                <a:lnTo>
                  <a:pt x="3874" y="4668"/>
                </a:lnTo>
                <a:lnTo>
                  <a:pt x="3888" y="4616"/>
                </a:lnTo>
                <a:lnTo>
                  <a:pt x="3896" y="4587"/>
                </a:lnTo>
                <a:lnTo>
                  <a:pt x="3903" y="4555"/>
                </a:lnTo>
                <a:lnTo>
                  <a:pt x="3911" y="4522"/>
                </a:lnTo>
                <a:lnTo>
                  <a:pt x="3918" y="4486"/>
                </a:lnTo>
                <a:lnTo>
                  <a:pt x="3926" y="4450"/>
                </a:lnTo>
                <a:lnTo>
                  <a:pt x="3932" y="4413"/>
                </a:lnTo>
                <a:lnTo>
                  <a:pt x="3939" y="4374"/>
                </a:lnTo>
                <a:lnTo>
                  <a:pt x="3945" y="4336"/>
                </a:lnTo>
                <a:lnTo>
                  <a:pt x="3951" y="4297"/>
                </a:lnTo>
                <a:lnTo>
                  <a:pt x="3955" y="4260"/>
                </a:lnTo>
                <a:lnTo>
                  <a:pt x="3959" y="4222"/>
                </a:lnTo>
                <a:lnTo>
                  <a:pt x="3963" y="4185"/>
                </a:lnTo>
                <a:lnTo>
                  <a:pt x="3966" y="4149"/>
                </a:lnTo>
                <a:lnTo>
                  <a:pt x="3968" y="4115"/>
                </a:lnTo>
                <a:lnTo>
                  <a:pt x="3970" y="4082"/>
                </a:lnTo>
                <a:lnTo>
                  <a:pt x="3971" y="4052"/>
                </a:lnTo>
                <a:lnTo>
                  <a:pt x="3973" y="3999"/>
                </a:lnTo>
                <a:lnTo>
                  <a:pt x="3973" y="3958"/>
                </a:lnTo>
                <a:lnTo>
                  <a:pt x="3973" y="3932"/>
                </a:lnTo>
                <a:lnTo>
                  <a:pt x="3973" y="3923"/>
                </a:lnTo>
                <a:lnTo>
                  <a:pt x="3973" y="3914"/>
                </a:lnTo>
                <a:lnTo>
                  <a:pt x="3973" y="3887"/>
                </a:lnTo>
                <a:lnTo>
                  <a:pt x="3972" y="3847"/>
                </a:lnTo>
                <a:lnTo>
                  <a:pt x="3969" y="3794"/>
                </a:lnTo>
                <a:lnTo>
                  <a:pt x="3967" y="3764"/>
                </a:lnTo>
                <a:lnTo>
                  <a:pt x="3965" y="3731"/>
                </a:lnTo>
                <a:lnTo>
                  <a:pt x="3962" y="3697"/>
                </a:lnTo>
                <a:lnTo>
                  <a:pt x="3958" y="3661"/>
                </a:lnTo>
                <a:lnTo>
                  <a:pt x="3954" y="3624"/>
                </a:lnTo>
                <a:lnTo>
                  <a:pt x="3950" y="3587"/>
                </a:lnTo>
                <a:lnTo>
                  <a:pt x="3944" y="3549"/>
                </a:lnTo>
                <a:lnTo>
                  <a:pt x="3938" y="3510"/>
                </a:lnTo>
                <a:lnTo>
                  <a:pt x="3931" y="3472"/>
                </a:lnTo>
                <a:lnTo>
                  <a:pt x="3924" y="3433"/>
                </a:lnTo>
                <a:lnTo>
                  <a:pt x="3916" y="3397"/>
                </a:lnTo>
                <a:lnTo>
                  <a:pt x="3909" y="3360"/>
                </a:lnTo>
                <a:lnTo>
                  <a:pt x="3900" y="3325"/>
                </a:lnTo>
                <a:lnTo>
                  <a:pt x="3892" y="3292"/>
                </a:lnTo>
                <a:lnTo>
                  <a:pt x="3884" y="3261"/>
                </a:lnTo>
                <a:lnTo>
                  <a:pt x="3876" y="3231"/>
                </a:lnTo>
                <a:lnTo>
                  <a:pt x="3861" y="3180"/>
                </a:lnTo>
                <a:lnTo>
                  <a:pt x="3849" y="3141"/>
                </a:lnTo>
                <a:lnTo>
                  <a:pt x="3841" y="3116"/>
                </a:lnTo>
                <a:lnTo>
                  <a:pt x="3837" y="3106"/>
                </a:lnTo>
                <a:lnTo>
                  <a:pt x="3835" y="3097"/>
                </a:lnTo>
                <a:lnTo>
                  <a:pt x="3827" y="3073"/>
                </a:lnTo>
                <a:lnTo>
                  <a:pt x="3813" y="3034"/>
                </a:lnTo>
                <a:lnTo>
                  <a:pt x="3793" y="2984"/>
                </a:lnTo>
                <a:lnTo>
                  <a:pt x="3782" y="2956"/>
                </a:lnTo>
                <a:lnTo>
                  <a:pt x="3770" y="2926"/>
                </a:lnTo>
                <a:lnTo>
                  <a:pt x="3756" y="2894"/>
                </a:lnTo>
                <a:lnTo>
                  <a:pt x="3742" y="2861"/>
                </a:lnTo>
                <a:lnTo>
                  <a:pt x="3726" y="2827"/>
                </a:lnTo>
                <a:lnTo>
                  <a:pt x="3710" y="2793"/>
                </a:lnTo>
                <a:lnTo>
                  <a:pt x="3694" y="2758"/>
                </a:lnTo>
                <a:lnTo>
                  <a:pt x="3675" y="2724"/>
                </a:lnTo>
                <a:lnTo>
                  <a:pt x="3657" y="2689"/>
                </a:lnTo>
                <a:lnTo>
                  <a:pt x="3639" y="2656"/>
                </a:lnTo>
                <a:lnTo>
                  <a:pt x="3620" y="2622"/>
                </a:lnTo>
                <a:lnTo>
                  <a:pt x="3601" y="2591"/>
                </a:lnTo>
                <a:lnTo>
                  <a:pt x="3582" y="2560"/>
                </a:lnTo>
                <a:lnTo>
                  <a:pt x="3564" y="2530"/>
                </a:lnTo>
                <a:lnTo>
                  <a:pt x="3547" y="2503"/>
                </a:lnTo>
                <a:lnTo>
                  <a:pt x="3531" y="2478"/>
                </a:lnTo>
                <a:lnTo>
                  <a:pt x="3500" y="2434"/>
                </a:lnTo>
                <a:lnTo>
                  <a:pt x="3477" y="2401"/>
                </a:lnTo>
                <a:lnTo>
                  <a:pt x="3462" y="2379"/>
                </a:lnTo>
                <a:lnTo>
                  <a:pt x="3456" y="2372"/>
                </a:lnTo>
                <a:lnTo>
                  <a:pt x="3450" y="2364"/>
                </a:lnTo>
                <a:lnTo>
                  <a:pt x="3435" y="2344"/>
                </a:lnTo>
                <a:lnTo>
                  <a:pt x="3410" y="2311"/>
                </a:lnTo>
                <a:lnTo>
                  <a:pt x="3376" y="2269"/>
                </a:lnTo>
                <a:lnTo>
                  <a:pt x="3357" y="2246"/>
                </a:lnTo>
                <a:lnTo>
                  <a:pt x="3336" y="2222"/>
                </a:lnTo>
                <a:lnTo>
                  <a:pt x="3314" y="2196"/>
                </a:lnTo>
                <a:lnTo>
                  <a:pt x="3290" y="2169"/>
                </a:lnTo>
                <a:lnTo>
                  <a:pt x="3265" y="2142"/>
                </a:lnTo>
                <a:lnTo>
                  <a:pt x="3238" y="2114"/>
                </a:lnTo>
                <a:lnTo>
                  <a:pt x="3212" y="2085"/>
                </a:lnTo>
                <a:lnTo>
                  <a:pt x="3184" y="2058"/>
                </a:lnTo>
                <a:lnTo>
                  <a:pt x="3156" y="2031"/>
                </a:lnTo>
                <a:lnTo>
                  <a:pt x="3128" y="2004"/>
                </a:lnTo>
                <a:lnTo>
                  <a:pt x="3101" y="1980"/>
                </a:lnTo>
                <a:lnTo>
                  <a:pt x="3073" y="1955"/>
                </a:lnTo>
                <a:lnTo>
                  <a:pt x="3046" y="1931"/>
                </a:lnTo>
                <a:lnTo>
                  <a:pt x="3020" y="1909"/>
                </a:lnTo>
                <a:lnTo>
                  <a:pt x="2995" y="1888"/>
                </a:lnTo>
                <a:lnTo>
                  <a:pt x="2971" y="1869"/>
                </a:lnTo>
                <a:lnTo>
                  <a:pt x="2929" y="1837"/>
                </a:lnTo>
                <a:lnTo>
                  <a:pt x="2897" y="1812"/>
                </a:lnTo>
                <a:lnTo>
                  <a:pt x="2875" y="1796"/>
                </a:lnTo>
                <a:lnTo>
                  <a:pt x="2867" y="1791"/>
                </a:lnTo>
                <a:lnTo>
                  <a:pt x="2860" y="1785"/>
                </a:lnTo>
                <a:lnTo>
                  <a:pt x="2838" y="1770"/>
                </a:lnTo>
                <a:lnTo>
                  <a:pt x="2805" y="1747"/>
                </a:lnTo>
                <a:lnTo>
                  <a:pt x="2761" y="1718"/>
                </a:lnTo>
                <a:lnTo>
                  <a:pt x="2735" y="1702"/>
                </a:lnTo>
                <a:lnTo>
                  <a:pt x="2707" y="1685"/>
                </a:lnTo>
                <a:lnTo>
                  <a:pt x="2677" y="1666"/>
                </a:lnTo>
                <a:lnTo>
                  <a:pt x="2646" y="1648"/>
                </a:lnTo>
                <a:lnTo>
                  <a:pt x="2615" y="1631"/>
                </a:lnTo>
                <a:lnTo>
                  <a:pt x="2581" y="1612"/>
                </a:lnTo>
                <a:lnTo>
                  <a:pt x="2547" y="1594"/>
                </a:lnTo>
                <a:lnTo>
                  <a:pt x="2512" y="1576"/>
                </a:lnTo>
                <a:lnTo>
                  <a:pt x="2478" y="1558"/>
                </a:lnTo>
                <a:lnTo>
                  <a:pt x="2442" y="1542"/>
                </a:lnTo>
                <a:lnTo>
                  <a:pt x="2407" y="1526"/>
                </a:lnTo>
                <a:lnTo>
                  <a:pt x="2374" y="1511"/>
                </a:lnTo>
                <a:lnTo>
                  <a:pt x="2340" y="1497"/>
                </a:lnTo>
                <a:lnTo>
                  <a:pt x="2309" y="1484"/>
                </a:lnTo>
                <a:lnTo>
                  <a:pt x="2279" y="1472"/>
                </a:lnTo>
                <a:lnTo>
                  <a:pt x="2250" y="1461"/>
                </a:lnTo>
                <a:lnTo>
                  <a:pt x="2200" y="1443"/>
                </a:lnTo>
                <a:lnTo>
                  <a:pt x="2161" y="1430"/>
                </a:lnTo>
                <a:lnTo>
                  <a:pt x="2136" y="1422"/>
                </a:lnTo>
                <a:lnTo>
                  <a:pt x="2128" y="1419"/>
                </a:lnTo>
                <a:lnTo>
                  <a:pt x="2118" y="1416"/>
                </a:lnTo>
                <a:lnTo>
                  <a:pt x="2093" y="1408"/>
                </a:lnTo>
                <a:lnTo>
                  <a:pt x="2053" y="1396"/>
                </a:lnTo>
                <a:lnTo>
                  <a:pt x="2002" y="1382"/>
                </a:lnTo>
                <a:lnTo>
                  <a:pt x="1973" y="1375"/>
                </a:lnTo>
                <a:lnTo>
                  <a:pt x="1941" y="1367"/>
                </a:lnTo>
                <a:lnTo>
                  <a:pt x="1907" y="1360"/>
                </a:lnTo>
                <a:lnTo>
                  <a:pt x="1873" y="1352"/>
                </a:lnTo>
                <a:lnTo>
                  <a:pt x="1836" y="1345"/>
                </a:lnTo>
                <a:lnTo>
                  <a:pt x="1799" y="1337"/>
                </a:lnTo>
                <a:lnTo>
                  <a:pt x="1760" y="1331"/>
                </a:lnTo>
                <a:lnTo>
                  <a:pt x="1723" y="1324"/>
                </a:lnTo>
                <a:lnTo>
                  <a:pt x="1684" y="1319"/>
                </a:lnTo>
                <a:lnTo>
                  <a:pt x="1646" y="1314"/>
                </a:lnTo>
                <a:lnTo>
                  <a:pt x="1608" y="1310"/>
                </a:lnTo>
                <a:lnTo>
                  <a:pt x="1571" y="1306"/>
                </a:lnTo>
                <a:lnTo>
                  <a:pt x="1536" y="1302"/>
                </a:lnTo>
                <a:lnTo>
                  <a:pt x="1501" y="1300"/>
                </a:lnTo>
                <a:lnTo>
                  <a:pt x="1469" y="1298"/>
                </a:lnTo>
                <a:lnTo>
                  <a:pt x="1438" y="1297"/>
                </a:lnTo>
                <a:lnTo>
                  <a:pt x="1392" y="1295"/>
                </a:lnTo>
                <a:lnTo>
                  <a:pt x="1354" y="1294"/>
                </a:lnTo>
                <a:lnTo>
                  <a:pt x="1328" y="1294"/>
                </a:lnTo>
                <a:lnTo>
                  <a:pt x="1315" y="1294"/>
                </a:lnTo>
                <a:lnTo>
                  <a:pt x="1315" y="1294"/>
                </a:lnTo>
                <a:lnTo>
                  <a:pt x="1311" y="1294"/>
                </a:lnTo>
                <a:lnTo>
                  <a:pt x="1297" y="1294"/>
                </a:lnTo>
                <a:lnTo>
                  <a:pt x="1278" y="1293"/>
                </a:lnTo>
                <a:lnTo>
                  <a:pt x="1252" y="1292"/>
                </a:lnTo>
                <a:lnTo>
                  <a:pt x="1220" y="1291"/>
                </a:lnTo>
                <a:lnTo>
                  <a:pt x="1186" y="1287"/>
                </a:lnTo>
                <a:lnTo>
                  <a:pt x="1150" y="1283"/>
                </a:lnTo>
                <a:lnTo>
                  <a:pt x="1112" y="1278"/>
                </a:lnTo>
                <a:lnTo>
                  <a:pt x="1076" y="1271"/>
                </a:lnTo>
                <a:lnTo>
                  <a:pt x="1040" y="1264"/>
                </a:lnTo>
                <a:lnTo>
                  <a:pt x="1006" y="1256"/>
                </a:lnTo>
                <a:lnTo>
                  <a:pt x="977" y="1248"/>
                </a:lnTo>
                <a:lnTo>
                  <a:pt x="952" y="1241"/>
                </a:lnTo>
                <a:lnTo>
                  <a:pt x="933" y="1236"/>
                </a:lnTo>
                <a:lnTo>
                  <a:pt x="921" y="1231"/>
                </a:lnTo>
                <a:lnTo>
                  <a:pt x="917" y="1230"/>
                </a:lnTo>
                <a:lnTo>
                  <a:pt x="912" y="1228"/>
                </a:lnTo>
                <a:lnTo>
                  <a:pt x="899" y="1225"/>
                </a:lnTo>
                <a:lnTo>
                  <a:pt x="881" y="1217"/>
                </a:lnTo>
                <a:lnTo>
                  <a:pt x="857" y="1209"/>
                </a:lnTo>
                <a:lnTo>
                  <a:pt x="828" y="1198"/>
                </a:lnTo>
                <a:lnTo>
                  <a:pt x="797" y="1184"/>
                </a:lnTo>
                <a:lnTo>
                  <a:pt x="763" y="1169"/>
                </a:lnTo>
                <a:lnTo>
                  <a:pt x="730" y="1151"/>
                </a:lnTo>
                <a:lnTo>
                  <a:pt x="696" y="1134"/>
                </a:lnTo>
                <a:lnTo>
                  <a:pt x="665" y="1116"/>
                </a:lnTo>
                <a:lnTo>
                  <a:pt x="636" y="1098"/>
                </a:lnTo>
                <a:lnTo>
                  <a:pt x="610" y="1081"/>
                </a:lnTo>
                <a:lnTo>
                  <a:pt x="588" y="1067"/>
                </a:lnTo>
                <a:lnTo>
                  <a:pt x="572" y="1055"/>
                </a:lnTo>
                <a:lnTo>
                  <a:pt x="561" y="1048"/>
                </a:lnTo>
                <a:lnTo>
                  <a:pt x="558" y="1045"/>
                </a:lnTo>
                <a:lnTo>
                  <a:pt x="554" y="1042"/>
                </a:lnTo>
                <a:lnTo>
                  <a:pt x="544" y="1035"/>
                </a:lnTo>
                <a:lnTo>
                  <a:pt x="528" y="1023"/>
                </a:lnTo>
                <a:lnTo>
                  <a:pt x="507" y="1007"/>
                </a:lnTo>
                <a:lnTo>
                  <a:pt x="484" y="987"/>
                </a:lnTo>
                <a:lnTo>
                  <a:pt x="458" y="964"/>
                </a:lnTo>
                <a:lnTo>
                  <a:pt x="431" y="940"/>
                </a:lnTo>
                <a:lnTo>
                  <a:pt x="404" y="913"/>
                </a:lnTo>
                <a:lnTo>
                  <a:pt x="378" y="886"/>
                </a:lnTo>
                <a:lnTo>
                  <a:pt x="353" y="859"/>
                </a:lnTo>
                <a:lnTo>
                  <a:pt x="330" y="833"/>
                </a:lnTo>
                <a:lnTo>
                  <a:pt x="311" y="809"/>
                </a:lnTo>
                <a:lnTo>
                  <a:pt x="295" y="788"/>
                </a:lnTo>
                <a:lnTo>
                  <a:pt x="283" y="772"/>
                </a:lnTo>
                <a:lnTo>
                  <a:pt x="275" y="762"/>
                </a:lnTo>
                <a:lnTo>
                  <a:pt x="272" y="758"/>
                </a:lnTo>
                <a:lnTo>
                  <a:pt x="270" y="755"/>
                </a:lnTo>
                <a:lnTo>
                  <a:pt x="262" y="744"/>
                </a:lnTo>
                <a:lnTo>
                  <a:pt x="250" y="728"/>
                </a:lnTo>
                <a:lnTo>
                  <a:pt x="236" y="706"/>
                </a:lnTo>
                <a:lnTo>
                  <a:pt x="220" y="680"/>
                </a:lnTo>
                <a:lnTo>
                  <a:pt x="202" y="651"/>
                </a:lnTo>
                <a:lnTo>
                  <a:pt x="184" y="619"/>
                </a:lnTo>
                <a:lnTo>
                  <a:pt x="166" y="585"/>
                </a:lnTo>
                <a:lnTo>
                  <a:pt x="150" y="552"/>
                </a:lnTo>
                <a:lnTo>
                  <a:pt x="135" y="518"/>
                </a:lnTo>
                <a:lnTo>
                  <a:pt x="122" y="487"/>
                </a:lnTo>
                <a:lnTo>
                  <a:pt x="110" y="459"/>
                </a:lnTo>
                <a:lnTo>
                  <a:pt x="101" y="434"/>
                </a:lnTo>
                <a:lnTo>
                  <a:pt x="95" y="416"/>
                </a:lnTo>
                <a:lnTo>
                  <a:pt x="90" y="404"/>
                </a:lnTo>
                <a:lnTo>
                  <a:pt x="89" y="400"/>
                </a:lnTo>
                <a:lnTo>
                  <a:pt x="88" y="395"/>
                </a:lnTo>
                <a:lnTo>
                  <a:pt x="84" y="382"/>
                </a:lnTo>
                <a:lnTo>
                  <a:pt x="79" y="364"/>
                </a:lnTo>
                <a:lnTo>
                  <a:pt x="71" y="339"/>
                </a:lnTo>
                <a:lnTo>
                  <a:pt x="63" y="309"/>
                </a:lnTo>
                <a:lnTo>
                  <a:pt x="56" y="275"/>
                </a:lnTo>
                <a:lnTo>
                  <a:pt x="48" y="240"/>
                </a:lnTo>
                <a:lnTo>
                  <a:pt x="42" y="203"/>
                </a:lnTo>
                <a:lnTo>
                  <a:pt x="38" y="165"/>
                </a:lnTo>
                <a:lnTo>
                  <a:pt x="33" y="129"/>
                </a:lnTo>
                <a:lnTo>
                  <a:pt x="30" y="95"/>
                </a:lnTo>
                <a:lnTo>
                  <a:pt x="28" y="64"/>
                </a:lnTo>
                <a:lnTo>
                  <a:pt x="27" y="38"/>
                </a:lnTo>
                <a:lnTo>
                  <a:pt x="27" y="17"/>
                </a:lnTo>
                <a:lnTo>
                  <a:pt x="27" y="4"/>
                </a:lnTo>
                <a:lnTo>
                  <a:pt x="27" y="0"/>
                </a:lnTo>
                <a:lnTo>
                  <a:pt x="0" y="0"/>
                </a:lnTo>
                <a:lnTo>
                  <a:pt x="0" y="4"/>
                </a:lnTo>
                <a:lnTo>
                  <a:pt x="0" y="18"/>
                </a:lnTo>
                <a:lnTo>
                  <a:pt x="1" y="39"/>
                </a:lnTo>
                <a:lnTo>
                  <a:pt x="2" y="65"/>
                </a:lnTo>
                <a:lnTo>
                  <a:pt x="3" y="96"/>
                </a:lnTo>
                <a:lnTo>
                  <a:pt x="6" y="132"/>
                </a:lnTo>
                <a:lnTo>
                  <a:pt x="11" y="168"/>
                </a:lnTo>
                <a:lnTo>
                  <a:pt x="16" y="207"/>
                </a:lnTo>
                <a:lnTo>
                  <a:pt x="22" y="245"/>
                </a:lnTo>
                <a:lnTo>
                  <a:pt x="30" y="282"/>
                </a:lnTo>
                <a:lnTo>
                  <a:pt x="38" y="315"/>
                </a:lnTo>
                <a:lnTo>
                  <a:pt x="45" y="346"/>
                </a:lnTo>
                <a:lnTo>
                  <a:pt x="53" y="370"/>
                </a:lnTo>
                <a:lnTo>
                  <a:pt x="58" y="391"/>
                </a:lnTo>
                <a:lnTo>
                  <a:pt x="62" y="403"/>
                </a:lnTo>
                <a:lnTo>
                  <a:pt x="63" y="407"/>
                </a:lnTo>
                <a:lnTo>
                  <a:pt x="66" y="411"/>
                </a:lnTo>
                <a:lnTo>
                  <a:pt x="69" y="424"/>
                </a:lnTo>
                <a:lnTo>
                  <a:pt x="76" y="444"/>
                </a:lnTo>
                <a:lnTo>
                  <a:pt x="85" y="468"/>
                </a:lnTo>
                <a:lnTo>
                  <a:pt x="97" y="497"/>
                </a:lnTo>
                <a:lnTo>
                  <a:pt x="110" y="529"/>
                </a:lnTo>
                <a:lnTo>
                  <a:pt x="125" y="563"/>
                </a:lnTo>
                <a:lnTo>
                  <a:pt x="142" y="597"/>
                </a:lnTo>
                <a:lnTo>
                  <a:pt x="161" y="632"/>
                </a:lnTo>
                <a:lnTo>
                  <a:pt x="179" y="664"/>
                </a:lnTo>
                <a:lnTo>
                  <a:pt x="197" y="694"/>
                </a:lnTo>
                <a:lnTo>
                  <a:pt x="214" y="720"/>
                </a:lnTo>
                <a:lnTo>
                  <a:pt x="229" y="743"/>
                </a:lnTo>
                <a:lnTo>
                  <a:pt x="240" y="759"/>
                </a:lnTo>
                <a:lnTo>
                  <a:pt x="248" y="770"/>
                </a:lnTo>
                <a:lnTo>
                  <a:pt x="250" y="774"/>
                </a:lnTo>
                <a:lnTo>
                  <a:pt x="254" y="778"/>
                </a:lnTo>
                <a:lnTo>
                  <a:pt x="261" y="788"/>
                </a:lnTo>
                <a:lnTo>
                  <a:pt x="273" y="805"/>
                </a:lnTo>
                <a:lnTo>
                  <a:pt x="289" y="825"/>
                </a:lnTo>
                <a:lnTo>
                  <a:pt x="310" y="850"/>
                </a:lnTo>
                <a:lnTo>
                  <a:pt x="332" y="876"/>
                </a:lnTo>
                <a:lnTo>
                  <a:pt x="358" y="904"/>
                </a:lnTo>
                <a:lnTo>
                  <a:pt x="384" y="932"/>
                </a:lnTo>
                <a:lnTo>
                  <a:pt x="412" y="959"/>
                </a:lnTo>
                <a:lnTo>
                  <a:pt x="440" y="984"/>
                </a:lnTo>
                <a:lnTo>
                  <a:pt x="466" y="1008"/>
                </a:lnTo>
                <a:lnTo>
                  <a:pt x="491" y="1027"/>
                </a:lnTo>
                <a:lnTo>
                  <a:pt x="512" y="1044"/>
                </a:lnTo>
                <a:lnTo>
                  <a:pt x="528" y="1056"/>
                </a:lnTo>
                <a:lnTo>
                  <a:pt x="539" y="1064"/>
                </a:lnTo>
                <a:lnTo>
                  <a:pt x="542" y="1067"/>
                </a:lnTo>
                <a:lnTo>
                  <a:pt x="545" y="1069"/>
                </a:lnTo>
                <a:lnTo>
                  <a:pt x="556" y="1078"/>
                </a:lnTo>
                <a:lnTo>
                  <a:pt x="573" y="1089"/>
                </a:lnTo>
                <a:lnTo>
                  <a:pt x="595" y="1104"/>
                </a:lnTo>
                <a:lnTo>
                  <a:pt x="622" y="1121"/>
                </a:lnTo>
                <a:lnTo>
                  <a:pt x="651" y="1139"/>
                </a:lnTo>
                <a:lnTo>
                  <a:pt x="683" y="1158"/>
                </a:lnTo>
                <a:lnTo>
                  <a:pt x="718" y="1176"/>
                </a:lnTo>
                <a:lnTo>
                  <a:pt x="753" y="1192"/>
                </a:lnTo>
                <a:lnTo>
                  <a:pt x="786" y="1209"/>
                </a:lnTo>
                <a:lnTo>
                  <a:pt x="818" y="1221"/>
                </a:lnTo>
                <a:lnTo>
                  <a:pt x="848" y="1233"/>
                </a:lnTo>
                <a:lnTo>
                  <a:pt x="872" y="1243"/>
                </a:lnTo>
                <a:lnTo>
                  <a:pt x="891" y="1250"/>
                </a:lnTo>
                <a:lnTo>
                  <a:pt x="904" y="1254"/>
                </a:lnTo>
                <a:lnTo>
                  <a:pt x="908" y="1255"/>
                </a:lnTo>
                <a:lnTo>
                  <a:pt x="912" y="1257"/>
                </a:lnTo>
                <a:lnTo>
                  <a:pt x="924" y="1260"/>
                </a:lnTo>
                <a:lnTo>
                  <a:pt x="944" y="1267"/>
                </a:lnTo>
                <a:lnTo>
                  <a:pt x="970" y="1273"/>
                </a:lnTo>
                <a:lnTo>
                  <a:pt x="1000" y="1282"/>
                </a:lnTo>
                <a:lnTo>
                  <a:pt x="1033" y="1290"/>
                </a:lnTo>
                <a:lnTo>
                  <a:pt x="1070" y="1297"/>
                </a:lnTo>
                <a:lnTo>
                  <a:pt x="1108" y="1304"/>
                </a:lnTo>
                <a:lnTo>
                  <a:pt x="1147" y="1309"/>
                </a:lnTo>
                <a:lnTo>
                  <a:pt x="1184" y="1313"/>
                </a:lnTo>
                <a:lnTo>
                  <a:pt x="1218" y="1317"/>
                </a:lnTo>
                <a:lnTo>
                  <a:pt x="1249" y="1319"/>
                </a:lnTo>
                <a:lnTo>
                  <a:pt x="1276" y="1320"/>
                </a:lnTo>
                <a:lnTo>
                  <a:pt x="1297" y="1321"/>
                </a:lnTo>
                <a:lnTo>
                  <a:pt x="1310" y="1321"/>
                </a:lnTo>
                <a:lnTo>
                  <a:pt x="1315" y="1321"/>
                </a:lnTo>
                <a:lnTo>
                  <a:pt x="1320" y="1321"/>
                </a:lnTo>
                <a:lnTo>
                  <a:pt x="1344" y="1321"/>
                </a:lnTo>
                <a:lnTo>
                  <a:pt x="1384" y="1322"/>
                </a:lnTo>
                <a:lnTo>
                  <a:pt x="1437" y="1323"/>
                </a:lnTo>
                <a:lnTo>
                  <a:pt x="1468" y="1325"/>
                </a:lnTo>
                <a:lnTo>
                  <a:pt x="1499" y="1327"/>
                </a:lnTo>
                <a:lnTo>
                  <a:pt x="1534" y="1329"/>
                </a:lnTo>
                <a:lnTo>
                  <a:pt x="1568" y="1333"/>
                </a:lnTo>
                <a:lnTo>
                  <a:pt x="1605" y="1336"/>
                </a:lnTo>
                <a:lnTo>
                  <a:pt x="1643" y="1340"/>
                </a:lnTo>
                <a:lnTo>
                  <a:pt x="1680" y="1346"/>
                </a:lnTo>
                <a:lnTo>
                  <a:pt x="1718" y="1351"/>
                </a:lnTo>
                <a:lnTo>
                  <a:pt x="1756" y="1356"/>
                </a:lnTo>
                <a:lnTo>
                  <a:pt x="1794" y="1363"/>
                </a:lnTo>
                <a:lnTo>
                  <a:pt x="1831" y="1371"/>
                </a:lnTo>
                <a:lnTo>
                  <a:pt x="1867" y="1378"/>
                </a:lnTo>
                <a:lnTo>
                  <a:pt x="1902" y="1386"/>
                </a:lnTo>
                <a:lnTo>
                  <a:pt x="1935" y="1393"/>
                </a:lnTo>
                <a:lnTo>
                  <a:pt x="1967" y="1401"/>
                </a:lnTo>
                <a:lnTo>
                  <a:pt x="1996" y="1408"/>
                </a:lnTo>
                <a:lnTo>
                  <a:pt x="2047" y="1422"/>
                </a:lnTo>
                <a:lnTo>
                  <a:pt x="2085" y="1434"/>
                </a:lnTo>
                <a:lnTo>
                  <a:pt x="2110" y="1442"/>
                </a:lnTo>
                <a:lnTo>
                  <a:pt x="2119" y="1444"/>
                </a:lnTo>
                <a:lnTo>
                  <a:pt x="2128" y="1447"/>
                </a:lnTo>
                <a:lnTo>
                  <a:pt x="2152" y="1456"/>
                </a:lnTo>
                <a:lnTo>
                  <a:pt x="2191" y="1469"/>
                </a:lnTo>
                <a:lnTo>
                  <a:pt x="2241" y="1486"/>
                </a:lnTo>
                <a:lnTo>
                  <a:pt x="2269" y="1497"/>
                </a:lnTo>
                <a:lnTo>
                  <a:pt x="2299" y="1509"/>
                </a:lnTo>
                <a:lnTo>
                  <a:pt x="2331" y="1522"/>
                </a:lnTo>
                <a:lnTo>
                  <a:pt x="2363" y="1536"/>
                </a:lnTo>
                <a:lnTo>
                  <a:pt x="2397" y="1551"/>
                </a:lnTo>
                <a:lnTo>
                  <a:pt x="2431" y="1566"/>
                </a:lnTo>
                <a:lnTo>
                  <a:pt x="2466" y="1583"/>
                </a:lnTo>
                <a:lnTo>
                  <a:pt x="2500" y="1599"/>
                </a:lnTo>
                <a:lnTo>
                  <a:pt x="2535" y="1618"/>
                </a:lnTo>
                <a:lnTo>
                  <a:pt x="2568" y="1635"/>
                </a:lnTo>
                <a:lnTo>
                  <a:pt x="2601" y="1653"/>
                </a:lnTo>
                <a:lnTo>
                  <a:pt x="2633" y="1672"/>
                </a:lnTo>
                <a:lnTo>
                  <a:pt x="2663" y="1690"/>
                </a:lnTo>
                <a:lnTo>
                  <a:pt x="2692" y="1707"/>
                </a:lnTo>
                <a:lnTo>
                  <a:pt x="2721" y="1725"/>
                </a:lnTo>
                <a:lnTo>
                  <a:pt x="2745" y="1741"/>
                </a:lnTo>
                <a:lnTo>
                  <a:pt x="2790" y="1769"/>
                </a:lnTo>
                <a:lnTo>
                  <a:pt x="2823" y="1793"/>
                </a:lnTo>
                <a:lnTo>
                  <a:pt x="2844" y="1808"/>
                </a:lnTo>
                <a:lnTo>
                  <a:pt x="2851" y="1813"/>
                </a:lnTo>
                <a:lnTo>
                  <a:pt x="2859" y="1819"/>
                </a:lnTo>
                <a:lnTo>
                  <a:pt x="2880" y="1834"/>
                </a:lnTo>
                <a:lnTo>
                  <a:pt x="2913" y="1858"/>
                </a:lnTo>
                <a:lnTo>
                  <a:pt x="2954" y="1890"/>
                </a:lnTo>
                <a:lnTo>
                  <a:pt x="2978" y="1909"/>
                </a:lnTo>
                <a:lnTo>
                  <a:pt x="3002" y="1930"/>
                </a:lnTo>
                <a:lnTo>
                  <a:pt x="3028" y="1952"/>
                </a:lnTo>
                <a:lnTo>
                  <a:pt x="3055" y="1974"/>
                </a:lnTo>
                <a:lnTo>
                  <a:pt x="3082" y="1999"/>
                </a:lnTo>
                <a:lnTo>
                  <a:pt x="3110" y="2025"/>
                </a:lnTo>
                <a:lnTo>
                  <a:pt x="3137" y="2051"/>
                </a:lnTo>
                <a:lnTo>
                  <a:pt x="3166" y="2078"/>
                </a:lnTo>
                <a:lnTo>
                  <a:pt x="3193" y="2105"/>
                </a:lnTo>
                <a:lnTo>
                  <a:pt x="3220" y="2132"/>
                </a:lnTo>
                <a:lnTo>
                  <a:pt x="3244" y="2159"/>
                </a:lnTo>
                <a:lnTo>
                  <a:pt x="3269" y="2186"/>
                </a:lnTo>
                <a:lnTo>
                  <a:pt x="3293" y="2213"/>
                </a:lnTo>
                <a:lnTo>
                  <a:pt x="3316" y="2239"/>
                </a:lnTo>
                <a:lnTo>
                  <a:pt x="3336" y="2263"/>
                </a:lnTo>
                <a:lnTo>
                  <a:pt x="3356" y="2286"/>
                </a:lnTo>
                <a:lnTo>
                  <a:pt x="3388" y="2327"/>
                </a:lnTo>
                <a:lnTo>
                  <a:pt x="3413" y="2359"/>
                </a:lnTo>
                <a:lnTo>
                  <a:pt x="3429" y="2380"/>
                </a:lnTo>
                <a:lnTo>
                  <a:pt x="3435" y="2388"/>
                </a:lnTo>
                <a:lnTo>
                  <a:pt x="3440" y="2395"/>
                </a:lnTo>
                <a:lnTo>
                  <a:pt x="3455" y="2416"/>
                </a:lnTo>
                <a:lnTo>
                  <a:pt x="3479" y="2449"/>
                </a:lnTo>
                <a:lnTo>
                  <a:pt x="3508" y="2493"/>
                </a:lnTo>
                <a:lnTo>
                  <a:pt x="3524" y="2517"/>
                </a:lnTo>
                <a:lnTo>
                  <a:pt x="3541" y="2544"/>
                </a:lnTo>
                <a:lnTo>
                  <a:pt x="3560" y="2574"/>
                </a:lnTo>
                <a:lnTo>
                  <a:pt x="3578" y="2604"/>
                </a:lnTo>
                <a:lnTo>
                  <a:pt x="3597" y="2636"/>
                </a:lnTo>
                <a:lnTo>
                  <a:pt x="3615" y="2669"/>
                </a:lnTo>
                <a:lnTo>
                  <a:pt x="3633" y="2702"/>
                </a:lnTo>
                <a:lnTo>
                  <a:pt x="3652" y="2736"/>
                </a:lnTo>
                <a:lnTo>
                  <a:pt x="3669" y="2770"/>
                </a:lnTo>
                <a:lnTo>
                  <a:pt x="3686" y="2805"/>
                </a:lnTo>
                <a:lnTo>
                  <a:pt x="3702" y="2838"/>
                </a:lnTo>
                <a:lnTo>
                  <a:pt x="3717" y="2872"/>
                </a:lnTo>
                <a:lnTo>
                  <a:pt x="3732" y="2905"/>
                </a:lnTo>
                <a:lnTo>
                  <a:pt x="3746" y="2937"/>
                </a:lnTo>
                <a:lnTo>
                  <a:pt x="3757" y="2966"/>
                </a:lnTo>
                <a:lnTo>
                  <a:pt x="3768" y="2994"/>
                </a:lnTo>
                <a:lnTo>
                  <a:pt x="3788" y="3043"/>
                </a:lnTo>
                <a:lnTo>
                  <a:pt x="3801" y="3081"/>
                </a:lnTo>
                <a:lnTo>
                  <a:pt x="3809" y="3106"/>
                </a:lnTo>
                <a:lnTo>
                  <a:pt x="3813" y="3115"/>
                </a:lnTo>
                <a:lnTo>
                  <a:pt x="3816" y="3123"/>
                </a:lnTo>
                <a:lnTo>
                  <a:pt x="3823" y="3148"/>
                </a:lnTo>
                <a:lnTo>
                  <a:pt x="3835" y="3187"/>
                </a:lnTo>
                <a:lnTo>
                  <a:pt x="3850" y="3238"/>
                </a:lnTo>
                <a:lnTo>
                  <a:pt x="3858" y="3267"/>
                </a:lnTo>
                <a:lnTo>
                  <a:pt x="3867" y="3298"/>
                </a:lnTo>
                <a:lnTo>
                  <a:pt x="3874" y="3332"/>
                </a:lnTo>
                <a:lnTo>
                  <a:pt x="3883" y="3366"/>
                </a:lnTo>
                <a:lnTo>
                  <a:pt x="3890" y="3402"/>
                </a:lnTo>
                <a:lnTo>
                  <a:pt x="3898" y="3439"/>
                </a:lnTo>
                <a:lnTo>
                  <a:pt x="3905" y="3477"/>
                </a:lnTo>
                <a:lnTo>
                  <a:pt x="3912" y="3514"/>
                </a:lnTo>
                <a:lnTo>
                  <a:pt x="3917" y="3552"/>
                </a:lnTo>
                <a:lnTo>
                  <a:pt x="3923" y="3590"/>
                </a:lnTo>
                <a:lnTo>
                  <a:pt x="3928" y="3628"/>
                </a:lnTo>
                <a:lnTo>
                  <a:pt x="3931" y="3664"/>
                </a:lnTo>
                <a:lnTo>
                  <a:pt x="3936" y="3699"/>
                </a:lnTo>
                <a:lnTo>
                  <a:pt x="3939" y="3734"/>
                </a:lnTo>
                <a:lnTo>
                  <a:pt x="3941" y="3765"/>
                </a:lnTo>
                <a:lnTo>
                  <a:pt x="3942" y="3795"/>
                </a:lnTo>
                <a:lnTo>
                  <a:pt x="3945" y="3848"/>
                </a:lnTo>
                <a:lnTo>
                  <a:pt x="3946" y="3888"/>
                </a:lnTo>
                <a:lnTo>
                  <a:pt x="3946" y="3914"/>
                </a:lnTo>
                <a:lnTo>
                  <a:pt x="3946" y="3924"/>
                </a:lnTo>
                <a:lnTo>
                  <a:pt x="3946" y="3932"/>
                </a:lnTo>
                <a:lnTo>
                  <a:pt x="3946" y="3958"/>
                </a:lnTo>
                <a:lnTo>
                  <a:pt x="3946" y="3998"/>
                </a:lnTo>
                <a:lnTo>
                  <a:pt x="3945" y="4051"/>
                </a:lnTo>
                <a:lnTo>
                  <a:pt x="3943" y="4081"/>
                </a:lnTo>
                <a:lnTo>
                  <a:pt x="3942" y="4113"/>
                </a:lnTo>
                <a:lnTo>
                  <a:pt x="3939" y="4147"/>
                </a:lnTo>
                <a:lnTo>
                  <a:pt x="3937" y="4182"/>
                </a:lnTo>
                <a:lnTo>
                  <a:pt x="3934" y="4218"/>
                </a:lnTo>
                <a:lnTo>
                  <a:pt x="3929" y="4256"/>
                </a:lnTo>
                <a:lnTo>
                  <a:pt x="3924" y="4294"/>
                </a:lnTo>
                <a:lnTo>
                  <a:pt x="3918" y="4332"/>
                </a:lnTo>
                <a:lnTo>
                  <a:pt x="3913" y="4371"/>
                </a:lnTo>
                <a:lnTo>
                  <a:pt x="3907" y="4407"/>
                </a:lnTo>
                <a:lnTo>
                  <a:pt x="3900" y="4445"/>
                </a:lnTo>
                <a:lnTo>
                  <a:pt x="3892" y="4481"/>
                </a:lnTo>
                <a:lnTo>
                  <a:pt x="3885" y="4515"/>
                </a:lnTo>
                <a:lnTo>
                  <a:pt x="3877" y="4549"/>
                </a:lnTo>
                <a:lnTo>
                  <a:pt x="3870" y="4580"/>
                </a:lnTo>
                <a:lnTo>
                  <a:pt x="3862" y="4609"/>
                </a:lnTo>
                <a:lnTo>
                  <a:pt x="3848" y="4660"/>
                </a:lnTo>
                <a:lnTo>
                  <a:pt x="3837" y="4699"/>
                </a:lnTo>
                <a:lnTo>
                  <a:pt x="3830" y="4724"/>
                </a:lnTo>
                <a:lnTo>
                  <a:pt x="3827" y="4734"/>
                </a:lnTo>
                <a:lnTo>
                  <a:pt x="3824" y="4742"/>
                </a:lnTo>
                <a:lnTo>
                  <a:pt x="3816" y="4767"/>
                </a:lnTo>
                <a:lnTo>
                  <a:pt x="3803" y="4806"/>
                </a:lnTo>
                <a:lnTo>
                  <a:pt x="3786" y="4856"/>
                </a:lnTo>
                <a:lnTo>
                  <a:pt x="3775" y="4884"/>
                </a:lnTo>
                <a:lnTo>
                  <a:pt x="3763" y="4913"/>
                </a:lnTo>
                <a:lnTo>
                  <a:pt x="3750" y="4945"/>
                </a:lnTo>
                <a:lnTo>
                  <a:pt x="3737" y="4978"/>
                </a:lnTo>
                <a:lnTo>
                  <a:pt x="3722" y="5011"/>
                </a:lnTo>
                <a:lnTo>
                  <a:pt x="3707" y="5046"/>
                </a:lnTo>
                <a:lnTo>
                  <a:pt x="3690" y="5080"/>
                </a:lnTo>
                <a:lnTo>
                  <a:pt x="3673" y="5115"/>
                </a:lnTo>
                <a:lnTo>
                  <a:pt x="3656" y="5149"/>
                </a:lnTo>
                <a:lnTo>
                  <a:pt x="3638" y="5183"/>
                </a:lnTo>
                <a:lnTo>
                  <a:pt x="3620" y="5216"/>
                </a:lnTo>
                <a:lnTo>
                  <a:pt x="3602" y="5249"/>
                </a:lnTo>
                <a:lnTo>
                  <a:pt x="3584" y="5279"/>
                </a:lnTo>
                <a:lnTo>
                  <a:pt x="3566" y="5308"/>
                </a:lnTo>
                <a:lnTo>
                  <a:pt x="3550" y="5335"/>
                </a:lnTo>
                <a:lnTo>
                  <a:pt x="3534" y="5361"/>
                </a:lnTo>
                <a:lnTo>
                  <a:pt x="3505" y="5405"/>
                </a:lnTo>
                <a:lnTo>
                  <a:pt x="3482" y="5439"/>
                </a:lnTo>
                <a:lnTo>
                  <a:pt x="3467" y="5460"/>
                </a:lnTo>
                <a:lnTo>
                  <a:pt x="3462" y="5467"/>
                </a:lnTo>
                <a:lnTo>
                  <a:pt x="3456" y="5475"/>
                </a:lnTo>
                <a:lnTo>
                  <a:pt x="3441" y="5496"/>
                </a:lnTo>
                <a:lnTo>
                  <a:pt x="3417" y="5529"/>
                </a:lnTo>
                <a:lnTo>
                  <a:pt x="3385" y="5571"/>
                </a:lnTo>
                <a:lnTo>
                  <a:pt x="3366" y="5593"/>
                </a:lnTo>
                <a:lnTo>
                  <a:pt x="3346" y="5618"/>
                </a:lnTo>
                <a:lnTo>
                  <a:pt x="3324" y="5645"/>
                </a:lnTo>
                <a:lnTo>
                  <a:pt x="3301" y="5671"/>
                </a:lnTo>
                <a:lnTo>
                  <a:pt x="3277" y="5699"/>
                </a:lnTo>
                <a:lnTo>
                  <a:pt x="3251" y="5727"/>
                </a:lnTo>
                <a:lnTo>
                  <a:pt x="3225" y="5754"/>
                </a:lnTo>
                <a:lnTo>
                  <a:pt x="3199" y="5782"/>
                </a:lnTo>
                <a:lnTo>
                  <a:pt x="3171" y="5809"/>
                </a:lnTo>
                <a:lnTo>
                  <a:pt x="3144" y="5836"/>
                </a:lnTo>
                <a:lnTo>
                  <a:pt x="3117" y="5862"/>
                </a:lnTo>
                <a:lnTo>
                  <a:pt x="3090" y="5887"/>
                </a:lnTo>
                <a:lnTo>
                  <a:pt x="3064" y="5911"/>
                </a:lnTo>
                <a:lnTo>
                  <a:pt x="3038" y="5934"/>
                </a:lnTo>
                <a:lnTo>
                  <a:pt x="3013" y="5954"/>
                </a:lnTo>
                <a:lnTo>
                  <a:pt x="2991" y="5973"/>
                </a:lnTo>
                <a:lnTo>
                  <a:pt x="2950" y="6006"/>
                </a:lnTo>
                <a:lnTo>
                  <a:pt x="2918" y="6031"/>
                </a:lnTo>
                <a:lnTo>
                  <a:pt x="2897" y="6047"/>
                </a:lnTo>
                <a:lnTo>
                  <a:pt x="2890" y="6052"/>
                </a:lnTo>
                <a:lnTo>
                  <a:pt x="2883" y="6058"/>
                </a:lnTo>
                <a:lnTo>
                  <a:pt x="2861" y="6074"/>
                </a:lnTo>
                <a:lnTo>
                  <a:pt x="2829" y="6097"/>
                </a:lnTo>
                <a:lnTo>
                  <a:pt x="2784" y="6127"/>
                </a:lnTo>
                <a:lnTo>
                  <a:pt x="2759" y="6143"/>
                </a:lnTo>
                <a:lnTo>
                  <a:pt x="2732" y="6161"/>
                </a:lnTo>
                <a:lnTo>
                  <a:pt x="2704" y="6179"/>
                </a:lnTo>
                <a:lnTo>
                  <a:pt x="2674" y="6197"/>
                </a:lnTo>
                <a:lnTo>
                  <a:pt x="2642" y="6216"/>
                </a:lnTo>
                <a:lnTo>
                  <a:pt x="2609" y="6235"/>
                </a:lnTo>
                <a:lnTo>
                  <a:pt x="2576" y="6253"/>
                </a:lnTo>
                <a:lnTo>
                  <a:pt x="2542" y="6272"/>
                </a:lnTo>
                <a:lnTo>
                  <a:pt x="2508" y="6289"/>
                </a:lnTo>
                <a:lnTo>
                  <a:pt x="2473" y="6306"/>
                </a:lnTo>
                <a:lnTo>
                  <a:pt x="2440" y="6322"/>
                </a:lnTo>
                <a:lnTo>
                  <a:pt x="2406" y="6339"/>
                </a:lnTo>
                <a:lnTo>
                  <a:pt x="2374" y="6353"/>
                </a:lnTo>
                <a:lnTo>
                  <a:pt x="2343" y="6366"/>
                </a:lnTo>
                <a:lnTo>
                  <a:pt x="2312" y="6378"/>
                </a:lnTo>
                <a:lnTo>
                  <a:pt x="2285" y="6389"/>
                </a:lnTo>
                <a:lnTo>
                  <a:pt x="2236" y="6409"/>
                </a:lnTo>
                <a:lnTo>
                  <a:pt x="2198" y="6423"/>
                </a:lnTo>
                <a:lnTo>
                  <a:pt x="2173" y="6431"/>
                </a:lnTo>
                <a:lnTo>
                  <a:pt x="2164" y="6434"/>
                </a:lnTo>
                <a:lnTo>
                  <a:pt x="2155" y="6437"/>
                </a:lnTo>
                <a:lnTo>
                  <a:pt x="2130" y="6445"/>
                </a:lnTo>
                <a:lnTo>
                  <a:pt x="2092" y="6457"/>
                </a:lnTo>
                <a:lnTo>
                  <a:pt x="2041" y="6472"/>
                </a:lnTo>
                <a:lnTo>
                  <a:pt x="2012" y="6480"/>
                </a:lnTo>
                <a:lnTo>
                  <a:pt x="1981" y="6489"/>
                </a:lnTo>
                <a:lnTo>
                  <a:pt x="1947" y="6497"/>
                </a:lnTo>
                <a:lnTo>
                  <a:pt x="1913" y="6505"/>
                </a:lnTo>
                <a:lnTo>
                  <a:pt x="1877" y="6513"/>
                </a:lnTo>
                <a:lnTo>
                  <a:pt x="1840" y="6521"/>
                </a:lnTo>
                <a:lnTo>
                  <a:pt x="1802" y="6529"/>
                </a:lnTo>
                <a:lnTo>
                  <a:pt x="1765" y="6535"/>
                </a:lnTo>
                <a:lnTo>
                  <a:pt x="1727" y="6542"/>
                </a:lnTo>
                <a:lnTo>
                  <a:pt x="1689" y="6547"/>
                </a:lnTo>
                <a:lnTo>
                  <a:pt x="1651" y="6551"/>
                </a:lnTo>
                <a:lnTo>
                  <a:pt x="1616" y="6556"/>
                </a:lnTo>
                <a:lnTo>
                  <a:pt x="1580" y="6560"/>
                </a:lnTo>
                <a:lnTo>
                  <a:pt x="1546" y="6563"/>
                </a:lnTo>
                <a:lnTo>
                  <a:pt x="1514" y="6565"/>
                </a:lnTo>
                <a:lnTo>
                  <a:pt x="1484" y="6567"/>
                </a:lnTo>
                <a:lnTo>
                  <a:pt x="1432" y="6570"/>
                </a:lnTo>
                <a:lnTo>
                  <a:pt x="1391" y="6572"/>
                </a:lnTo>
                <a:lnTo>
                  <a:pt x="1365" y="6572"/>
                </a:lnTo>
                <a:lnTo>
                  <a:pt x="1356" y="6572"/>
                </a:lnTo>
                <a:lnTo>
                  <a:pt x="1354" y="6572"/>
                </a:lnTo>
                <a:lnTo>
                  <a:pt x="1347" y="6572"/>
                </a:lnTo>
                <a:lnTo>
                  <a:pt x="1336" y="6572"/>
                </a:lnTo>
                <a:lnTo>
                  <a:pt x="1321" y="6572"/>
                </a:lnTo>
                <a:lnTo>
                  <a:pt x="1311" y="6573"/>
                </a:lnTo>
                <a:lnTo>
                  <a:pt x="1300" y="6573"/>
                </a:lnTo>
                <a:lnTo>
                  <a:pt x="1287" y="6573"/>
                </a:lnTo>
                <a:lnTo>
                  <a:pt x="1273" y="6573"/>
                </a:lnTo>
                <a:lnTo>
                  <a:pt x="1242" y="6575"/>
                </a:lnTo>
                <a:lnTo>
                  <a:pt x="1207" y="6577"/>
                </a:lnTo>
                <a:lnTo>
                  <a:pt x="1170" y="6580"/>
                </a:lnTo>
                <a:lnTo>
                  <a:pt x="1132" y="6586"/>
                </a:lnTo>
                <a:lnTo>
                  <a:pt x="1094" y="6591"/>
                </a:lnTo>
                <a:lnTo>
                  <a:pt x="1057" y="6599"/>
                </a:lnTo>
                <a:lnTo>
                  <a:pt x="1023" y="6606"/>
                </a:lnTo>
                <a:lnTo>
                  <a:pt x="992" y="6613"/>
                </a:lnTo>
                <a:lnTo>
                  <a:pt x="966" y="6620"/>
                </a:lnTo>
                <a:lnTo>
                  <a:pt x="947" y="6626"/>
                </a:lnTo>
                <a:lnTo>
                  <a:pt x="935" y="6629"/>
                </a:lnTo>
                <a:lnTo>
                  <a:pt x="931" y="6631"/>
                </a:lnTo>
                <a:lnTo>
                  <a:pt x="926" y="6632"/>
                </a:lnTo>
                <a:lnTo>
                  <a:pt x="914" y="6637"/>
                </a:lnTo>
                <a:lnTo>
                  <a:pt x="894" y="6642"/>
                </a:lnTo>
                <a:lnTo>
                  <a:pt x="869" y="6652"/>
                </a:lnTo>
                <a:lnTo>
                  <a:pt x="840" y="6663"/>
                </a:lnTo>
                <a:lnTo>
                  <a:pt x="808" y="6675"/>
                </a:lnTo>
                <a:lnTo>
                  <a:pt x="774" y="6691"/>
                </a:lnTo>
                <a:lnTo>
                  <a:pt x="739" y="6707"/>
                </a:lnTo>
                <a:lnTo>
                  <a:pt x="705" y="6724"/>
                </a:lnTo>
                <a:lnTo>
                  <a:pt x="672" y="6742"/>
                </a:lnTo>
                <a:lnTo>
                  <a:pt x="641" y="6760"/>
                </a:lnTo>
                <a:lnTo>
                  <a:pt x="615" y="6776"/>
                </a:lnTo>
                <a:lnTo>
                  <a:pt x="593" y="6791"/>
                </a:lnTo>
                <a:lnTo>
                  <a:pt x="575" y="6802"/>
                </a:lnTo>
                <a:lnTo>
                  <a:pt x="565" y="6809"/>
                </a:lnTo>
                <a:lnTo>
                  <a:pt x="561" y="6813"/>
                </a:lnTo>
                <a:lnTo>
                  <a:pt x="557" y="6815"/>
                </a:lnTo>
                <a:lnTo>
                  <a:pt x="546" y="6822"/>
                </a:lnTo>
                <a:lnTo>
                  <a:pt x="530" y="6835"/>
                </a:lnTo>
                <a:lnTo>
                  <a:pt x="510" y="6850"/>
                </a:lnTo>
                <a:lnTo>
                  <a:pt x="485" y="6871"/>
                </a:lnTo>
                <a:lnTo>
                  <a:pt x="458" y="6894"/>
                </a:lnTo>
                <a:lnTo>
                  <a:pt x="430" y="6918"/>
                </a:lnTo>
                <a:lnTo>
                  <a:pt x="402" y="6944"/>
                </a:lnTo>
                <a:lnTo>
                  <a:pt x="375" y="6971"/>
                </a:lnTo>
                <a:lnTo>
                  <a:pt x="349" y="6999"/>
                </a:lnTo>
                <a:lnTo>
                  <a:pt x="325" y="7025"/>
                </a:lnTo>
                <a:lnTo>
                  <a:pt x="304" y="7049"/>
                </a:lnTo>
                <a:lnTo>
                  <a:pt x="288" y="7070"/>
                </a:lnTo>
                <a:lnTo>
                  <a:pt x="275" y="7086"/>
                </a:lnTo>
                <a:lnTo>
                  <a:pt x="268" y="7097"/>
                </a:lnTo>
                <a:lnTo>
                  <a:pt x="264" y="7100"/>
                </a:lnTo>
                <a:lnTo>
                  <a:pt x="262" y="7103"/>
                </a:lnTo>
                <a:lnTo>
                  <a:pt x="254" y="7114"/>
                </a:lnTo>
                <a:lnTo>
                  <a:pt x="242" y="7131"/>
                </a:lnTo>
                <a:lnTo>
                  <a:pt x="227" y="7153"/>
                </a:lnTo>
                <a:lnTo>
                  <a:pt x="209" y="7179"/>
                </a:lnTo>
                <a:lnTo>
                  <a:pt x="191" y="7208"/>
                </a:lnTo>
                <a:lnTo>
                  <a:pt x="173" y="7240"/>
                </a:lnTo>
                <a:lnTo>
                  <a:pt x="153" y="7275"/>
                </a:lnTo>
                <a:lnTo>
                  <a:pt x="136" y="7308"/>
                </a:lnTo>
                <a:lnTo>
                  <a:pt x="120" y="7342"/>
                </a:lnTo>
                <a:lnTo>
                  <a:pt x="106" y="7374"/>
                </a:lnTo>
                <a:lnTo>
                  <a:pt x="94" y="7403"/>
                </a:lnTo>
                <a:lnTo>
                  <a:pt x="84" y="7427"/>
                </a:lnTo>
                <a:lnTo>
                  <a:pt x="78" y="7447"/>
                </a:lnTo>
                <a:lnTo>
                  <a:pt x="73" y="7460"/>
                </a:lnTo>
                <a:lnTo>
                  <a:pt x="71" y="7464"/>
                </a:lnTo>
                <a:lnTo>
                  <a:pt x="70" y="7468"/>
                </a:lnTo>
                <a:lnTo>
                  <a:pt x="66" y="7480"/>
                </a:lnTo>
                <a:lnTo>
                  <a:pt x="59" y="7500"/>
                </a:lnTo>
                <a:lnTo>
                  <a:pt x="52" y="7524"/>
                </a:lnTo>
                <a:lnTo>
                  <a:pt x="44" y="7555"/>
                </a:lnTo>
                <a:lnTo>
                  <a:pt x="35" y="7589"/>
                </a:lnTo>
                <a:lnTo>
                  <a:pt x="27" y="7625"/>
                </a:lnTo>
                <a:lnTo>
                  <a:pt x="20" y="7663"/>
                </a:lnTo>
                <a:lnTo>
                  <a:pt x="14" y="7701"/>
                </a:lnTo>
                <a:lnTo>
                  <a:pt x="8" y="7738"/>
                </a:lnTo>
                <a:lnTo>
                  <a:pt x="5" y="7773"/>
                </a:lnTo>
                <a:lnTo>
                  <a:pt x="3" y="7804"/>
                </a:lnTo>
                <a:lnTo>
                  <a:pt x="2" y="7831"/>
                </a:lnTo>
                <a:lnTo>
                  <a:pt x="1" y="7852"/>
                </a:lnTo>
                <a:lnTo>
                  <a:pt x="0" y="7865"/>
                </a:lnTo>
                <a:lnTo>
                  <a:pt x="0" y="7869"/>
                </a:lnTo>
                <a:lnTo>
                  <a:pt x="0" y="7874"/>
                </a:lnTo>
                <a:lnTo>
                  <a:pt x="0" y="7887"/>
                </a:lnTo>
                <a:lnTo>
                  <a:pt x="0" y="7908"/>
                </a:lnTo>
                <a:lnTo>
                  <a:pt x="1" y="7935"/>
                </a:lnTo>
                <a:lnTo>
                  <a:pt x="2" y="7966"/>
                </a:lnTo>
                <a:lnTo>
                  <a:pt x="4" y="8001"/>
                </a:lnTo>
                <a:lnTo>
                  <a:pt x="7" y="8038"/>
                </a:lnTo>
                <a:lnTo>
                  <a:pt x="13" y="8076"/>
                </a:lnTo>
                <a:lnTo>
                  <a:pt x="18" y="8115"/>
                </a:lnTo>
                <a:lnTo>
                  <a:pt x="25" y="8152"/>
                </a:lnTo>
                <a:lnTo>
                  <a:pt x="32" y="8185"/>
                </a:lnTo>
                <a:lnTo>
                  <a:pt x="40" y="8216"/>
                </a:lnTo>
                <a:lnTo>
                  <a:pt x="46" y="8241"/>
                </a:lnTo>
                <a:lnTo>
                  <a:pt x="52" y="8261"/>
                </a:lnTo>
                <a:lnTo>
                  <a:pt x="56" y="8274"/>
                </a:lnTo>
                <a:lnTo>
                  <a:pt x="57" y="8278"/>
                </a:lnTo>
                <a:lnTo>
                  <a:pt x="58" y="8283"/>
                </a:lnTo>
                <a:lnTo>
                  <a:pt x="62" y="8294"/>
                </a:lnTo>
                <a:lnTo>
                  <a:pt x="68" y="8314"/>
                </a:lnTo>
                <a:lnTo>
                  <a:pt x="78" y="8339"/>
                </a:lnTo>
                <a:lnTo>
                  <a:pt x="88" y="8368"/>
                </a:lnTo>
                <a:lnTo>
                  <a:pt x="101" y="8400"/>
                </a:lnTo>
                <a:lnTo>
                  <a:pt x="115" y="8435"/>
                </a:lnTo>
                <a:lnTo>
                  <a:pt x="132" y="8469"/>
                </a:lnTo>
                <a:lnTo>
                  <a:pt x="149" y="8504"/>
                </a:lnTo>
                <a:lnTo>
                  <a:pt x="167" y="8537"/>
                </a:lnTo>
                <a:lnTo>
                  <a:pt x="184" y="8568"/>
                </a:lnTo>
                <a:lnTo>
                  <a:pt x="201" y="8594"/>
                </a:lnTo>
                <a:lnTo>
                  <a:pt x="216" y="8616"/>
                </a:lnTo>
                <a:lnTo>
                  <a:pt x="227" y="8634"/>
                </a:lnTo>
                <a:lnTo>
                  <a:pt x="234" y="8644"/>
                </a:lnTo>
                <a:lnTo>
                  <a:pt x="236" y="8648"/>
                </a:lnTo>
                <a:lnTo>
                  <a:pt x="240" y="8652"/>
                </a:lnTo>
                <a:lnTo>
                  <a:pt x="247" y="8663"/>
                </a:lnTo>
                <a:lnTo>
                  <a:pt x="259" y="8679"/>
                </a:lnTo>
                <a:lnTo>
                  <a:pt x="275" y="8700"/>
                </a:lnTo>
                <a:lnTo>
                  <a:pt x="295" y="8724"/>
                </a:lnTo>
                <a:lnTo>
                  <a:pt x="317" y="8751"/>
                </a:lnTo>
                <a:lnTo>
                  <a:pt x="342" y="8779"/>
                </a:lnTo>
                <a:lnTo>
                  <a:pt x="368" y="8808"/>
                </a:lnTo>
                <a:lnTo>
                  <a:pt x="395" y="8835"/>
                </a:lnTo>
                <a:lnTo>
                  <a:pt x="422" y="8861"/>
                </a:lnTo>
                <a:lnTo>
                  <a:pt x="448" y="8885"/>
                </a:lnTo>
                <a:lnTo>
                  <a:pt x="473" y="8906"/>
                </a:lnTo>
                <a:lnTo>
                  <a:pt x="493" y="8922"/>
                </a:lnTo>
                <a:lnTo>
                  <a:pt x="508" y="8935"/>
                </a:lnTo>
                <a:lnTo>
                  <a:pt x="519" y="8943"/>
                </a:lnTo>
                <a:lnTo>
                  <a:pt x="523" y="8946"/>
                </a:lnTo>
                <a:lnTo>
                  <a:pt x="527" y="8949"/>
                </a:lnTo>
                <a:lnTo>
                  <a:pt x="538" y="8956"/>
                </a:lnTo>
                <a:lnTo>
                  <a:pt x="554" y="8968"/>
                </a:lnTo>
                <a:lnTo>
                  <a:pt x="575" y="8983"/>
                </a:lnTo>
                <a:lnTo>
                  <a:pt x="601" y="9001"/>
                </a:lnTo>
                <a:lnTo>
                  <a:pt x="632" y="9020"/>
                </a:lnTo>
                <a:lnTo>
                  <a:pt x="663" y="9039"/>
                </a:lnTo>
                <a:lnTo>
                  <a:pt x="696" y="9058"/>
                </a:lnTo>
                <a:lnTo>
                  <a:pt x="731" y="9075"/>
                </a:lnTo>
                <a:lnTo>
                  <a:pt x="764" y="9091"/>
                </a:lnTo>
                <a:lnTo>
                  <a:pt x="797" y="9105"/>
                </a:lnTo>
                <a:lnTo>
                  <a:pt x="825" y="9118"/>
                </a:lnTo>
                <a:lnTo>
                  <a:pt x="850" y="9128"/>
                </a:lnTo>
                <a:lnTo>
                  <a:pt x="869" y="9135"/>
                </a:lnTo>
                <a:lnTo>
                  <a:pt x="881" y="9139"/>
                </a:lnTo>
                <a:lnTo>
                  <a:pt x="885" y="9141"/>
                </a:lnTo>
                <a:lnTo>
                  <a:pt x="890" y="9142"/>
                </a:lnTo>
                <a:lnTo>
                  <a:pt x="903" y="9147"/>
                </a:lnTo>
                <a:lnTo>
                  <a:pt x="922" y="9153"/>
                </a:lnTo>
                <a:lnTo>
                  <a:pt x="947" y="9161"/>
                </a:lnTo>
                <a:lnTo>
                  <a:pt x="977" y="9169"/>
                </a:lnTo>
                <a:lnTo>
                  <a:pt x="1011" y="9178"/>
                </a:lnTo>
                <a:lnTo>
                  <a:pt x="1047" y="9185"/>
                </a:lnTo>
                <a:lnTo>
                  <a:pt x="1085" y="9193"/>
                </a:lnTo>
                <a:lnTo>
                  <a:pt x="1123" y="9199"/>
                </a:lnTo>
                <a:lnTo>
                  <a:pt x="1160" y="9204"/>
                </a:lnTo>
                <a:lnTo>
                  <a:pt x="1194" y="9208"/>
                </a:lnTo>
                <a:lnTo>
                  <a:pt x="1226" y="9210"/>
                </a:lnTo>
                <a:lnTo>
                  <a:pt x="1253" y="9212"/>
                </a:lnTo>
                <a:lnTo>
                  <a:pt x="1273" y="9213"/>
                </a:lnTo>
                <a:lnTo>
                  <a:pt x="1286" y="9213"/>
                </a:lnTo>
                <a:lnTo>
                  <a:pt x="1292" y="9213"/>
                </a:lnTo>
                <a:lnTo>
                  <a:pt x="1296" y="9213"/>
                </a:lnTo>
                <a:lnTo>
                  <a:pt x="1309" y="9213"/>
                </a:lnTo>
                <a:lnTo>
                  <a:pt x="1329" y="9213"/>
                </a:lnTo>
                <a:lnTo>
                  <a:pt x="1356" y="9213"/>
                </a:lnTo>
                <a:lnTo>
                  <a:pt x="1388" y="9212"/>
                </a:lnTo>
                <a:lnTo>
                  <a:pt x="1423" y="9210"/>
                </a:lnTo>
                <a:lnTo>
                  <a:pt x="1460" y="9207"/>
                </a:lnTo>
                <a:lnTo>
                  <a:pt x="1499" y="9202"/>
                </a:lnTo>
                <a:lnTo>
                  <a:pt x="1537" y="9196"/>
                </a:lnTo>
                <a:lnTo>
                  <a:pt x="1573" y="9190"/>
                </a:lnTo>
                <a:lnTo>
                  <a:pt x="1608" y="9183"/>
                </a:lnTo>
                <a:lnTo>
                  <a:pt x="1638" y="9176"/>
                </a:lnTo>
                <a:lnTo>
                  <a:pt x="1663" y="9169"/>
                </a:lnTo>
                <a:lnTo>
                  <a:pt x="1684" y="9164"/>
                </a:lnTo>
                <a:lnTo>
                  <a:pt x="1696" y="9161"/>
                </a:lnTo>
                <a:lnTo>
                  <a:pt x="1700" y="9158"/>
                </a:lnTo>
                <a:lnTo>
                  <a:pt x="1704" y="9157"/>
                </a:lnTo>
                <a:lnTo>
                  <a:pt x="1717" y="9154"/>
                </a:lnTo>
                <a:lnTo>
                  <a:pt x="1737" y="9148"/>
                </a:lnTo>
                <a:lnTo>
                  <a:pt x="1761" y="9139"/>
                </a:lnTo>
                <a:lnTo>
                  <a:pt x="1791" y="9128"/>
                </a:lnTo>
                <a:lnTo>
                  <a:pt x="1823" y="9115"/>
                </a:lnTo>
                <a:lnTo>
                  <a:pt x="1858" y="9101"/>
                </a:lnTo>
                <a:lnTo>
                  <a:pt x="1892" y="9085"/>
                </a:lnTo>
                <a:lnTo>
                  <a:pt x="1927" y="9068"/>
                </a:lnTo>
                <a:lnTo>
                  <a:pt x="1960" y="9049"/>
                </a:lnTo>
                <a:lnTo>
                  <a:pt x="1990" y="9032"/>
                </a:lnTo>
                <a:lnTo>
                  <a:pt x="2016" y="9016"/>
                </a:lnTo>
                <a:lnTo>
                  <a:pt x="2039" y="9002"/>
                </a:lnTo>
                <a:lnTo>
                  <a:pt x="2056" y="8991"/>
                </a:lnTo>
                <a:lnTo>
                  <a:pt x="2067" y="8983"/>
                </a:lnTo>
                <a:lnTo>
                  <a:pt x="2071" y="8980"/>
                </a:lnTo>
                <a:lnTo>
                  <a:pt x="2075" y="8978"/>
                </a:lnTo>
                <a:lnTo>
                  <a:pt x="2085" y="8970"/>
                </a:lnTo>
                <a:lnTo>
                  <a:pt x="2102" y="8959"/>
                </a:lnTo>
                <a:lnTo>
                  <a:pt x="2123" y="8942"/>
                </a:lnTo>
                <a:lnTo>
                  <a:pt x="2148" y="8923"/>
                </a:lnTo>
                <a:lnTo>
                  <a:pt x="2175" y="8900"/>
                </a:lnTo>
                <a:lnTo>
                  <a:pt x="2203" y="8877"/>
                </a:lnTo>
                <a:lnTo>
                  <a:pt x="2231" y="8850"/>
                </a:lnTo>
                <a:lnTo>
                  <a:pt x="2259" y="8823"/>
                </a:lnTo>
                <a:lnTo>
                  <a:pt x="2285" y="8796"/>
                </a:lnTo>
                <a:lnTo>
                  <a:pt x="2309" y="8770"/>
                </a:lnTo>
                <a:lnTo>
                  <a:pt x="2330" y="8746"/>
                </a:lnTo>
                <a:lnTo>
                  <a:pt x="2347" y="8725"/>
                </a:lnTo>
                <a:lnTo>
                  <a:pt x="2360" y="8710"/>
                </a:lnTo>
                <a:lnTo>
                  <a:pt x="2367" y="8699"/>
                </a:lnTo>
                <a:lnTo>
                  <a:pt x="2371" y="8696"/>
                </a:lnTo>
                <a:lnTo>
                  <a:pt x="2373" y="8692"/>
                </a:lnTo>
                <a:lnTo>
                  <a:pt x="2381" y="8681"/>
                </a:lnTo>
                <a:lnTo>
                  <a:pt x="2393" y="8665"/>
                </a:lnTo>
                <a:lnTo>
                  <a:pt x="2408" y="8643"/>
                </a:lnTo>
                <a:lnTo>
                  <a:pt x="2426" y="8617"/>
                </a:lnTo>
                <a:lnTo>
                  <a:pt x="2445" y="8588"/>
                </a:lnTo>
                <a:lnTo>
                  <a:pt x="2463" y="8556"/>
                </a:lnTo>
                <a:lnTo>
                  <a:pt x="2483" y="8522"/>
                </a:lnTo>
                <a:lnTo>
                  <a:pt x="2501" y="8488"/>
                </a:lnTo>
                <a:lnTo>
                  <a:pt x="2517" y="8454"/>
                </a:lnTo>
                <a:lnTo>
                  <a:pt x="2532" y="8423"/>
                </a:lnTo>
                <a:lnTo>
                  <a:pt x="2543" y="8394"/>
                </a:lnTo>
                <a:lnTo>
                  <a:pt x="2553" y="8370"/>
                </a:lnTo>
                <a:lnTo>
                  <a:pt x="2561" y="8351"/>
                </a:lnTo>
                <a:lnTo>
                  <a:pt x="2565" y="8339"/>
                </a:lnTo>
                <a:lnTo>
                  <a:pt x="2567" y="8334"/>
                </a:lnTo>
                <a:lnTo>
                  <a:pt x="2568" y="8330"/>
                </a:lnTo>
                <a:lnTo>
                  <a:pt x="2573" y="8317"/>
                </a:lnTo>
                <a:lnTo>
                  <a:pt x="2579" y="8298"/>
                </a:lnTo>
                <a:lnTo>
                  <a:pt x="2587" y="8273"/>
                </a:lnTo>
                <a:lnTo>
                  <a:pt x="2595" y="8243"/>
                </a:lnTo>
                <a:lnTo>
                  <a:pt x="2604" y="8209"/>
                </a:lnTo>
                <a:lnTo>
                  <a:pt x="2613" y="8172"/>
                </a:lnTo>
                <a:lnTo>
                  <a:pt x="2620" y="8135"/>
                </a:lnTo>
                <a:lnTo>
                  <a:pt x="2627" y="8097"/>
                </a:lnTo>
                <a:lnTo>
                  <a:pt x="2632" y="8060"/>
                </a:lnTo>
                <a:lnTo>
                  <a:pt x="2635" y="8025"/>
                </a:lnTo>
                <a:lnTo>
                  <a:pt x="2638" y="7994"/>
                </a:lnTo>
                <a:lnTo>
                  <a:pt x="2640" y="7967"/>
                </a:lnTo>
                <a:lnTo>
                  <a:pt x="2641" y="7947"/>
                </a:lnTo>
                <a:lnTo>
                  <a:pt x="2642" y="7934"/>
                </a:lnTo>
                <a:lnTo>
                  <a:pt x="2642" y="7929"/>
                </a:lnTo>
                <a:lnTo>
                  <a:pt x="2642" y="7922"/>
                </a:lnTo>
                <a:lnTo>
                  <a:pt x="2642" y="7903"/>
                </a:lnTo>
                <a:lnTo>
                  <a:pt x="2642" y="7873"/>
                </a:lnTo>
                <a:lnTo>
                  <a:pt x="2643" y="7835"/>
                </a:lnTo>
                <a:lnTo>
                  <a:pt x="2644" y="7805"/>
                </a:lnTo>
                <a:lnTo>
                  <a:pt x="2645" y="7774"/>
                </a:lnTo>
                <a:lnTo>
                  <a:pt x="2646" y="7739"/>
                </a:lnTo>
                <a:lnTo>
                  <a:pt x="2648" y="7705"/>
                </a:lnTo>
                <a:lnTo>
                  <a:pt x="2651" y="7668"/>
                </a:lnTo>
                <a:lnTo>
                  <a:pt x="2655" y="7630"/>
                </a:lnTo>
                <a:lnTo>
                  <a:pt x="2659" y="7592"/>
                </a:lnTo>
                <a:lnTo>
                  <a:pt x="2663" y="7555"/>
                </a:lnTo>
                <a:lnTo>
                  <a:pt x="2669" y="7516"/>
                </a:lnTo>
                <a:lnTo>
                  <a:pt x="2675" y="7478"/>
                </a:lnTo>
                <a:lnTo>
                  <a:pt x="2681" y="7441"/>
                </a:lnTo>
                <a:lnTo>
                  <a:pt x="2687" y="7404"/>
                </a:lnTo>
                <a:lnTo>
                  <a:pt x="2695" y="7370"/>
                </a:lnTo>
                <a:lnTo>
                  <a:pt x="2701" y="7336"/>
                </a:lnTo>
                <a:lnTo>
                  <a:pt x="2709" y="7305"/>
                </a:lnTo>
                <a:lnTo>
                  <a:pt x="2715" y="7276"/>
                </a:lnTo>
                <a:lnTo>
                  <a:pt x="2728" y="7225"/>
                </a:lnTo>
                <a:lnTo>
                  <a:pt x="2739" y="7185"/>
                </a:lnTo>
                <a:lnTo>
                  <a:pt x="2745" y="7160"/>
                </a:lnTo>
                <a:lnTo>
                  <a:pt x="2749" y="7152"/>
                </a:lnTo>
                <a:lnTo>
                  <a:pt x="2751" y="7143"/>
                </a:lnTo>
                <a:lnTo>
                  <a:pt x="2758" y="7117"/>
                </a:lnTo>
                <a:lnTo>
                  <a:pt x="2771" y="7079"/>
                </a:lnTo>
                <a:lnTo>
                  <a:pt x="2788" y="7029"/>
                </a:lnTo>
                <a:lnTo>
                  <a:pt x="2797" y="7001"/>
                </a:lnTo>
                <a:lnTo>
                  <a:pt x="2809" y="6970"/>
                </a:lnTo>
                <a:lnTo>
                  <a:pt x="2821" y="6939"/>
                </a:lnTo>
                <a:lnTo>
                  <a:pt x="2834" y="6906"/>
                </a:lnTo>
                <a:lnTo>
                  <a:pt x="2848" y="6871"/>
                </a:lnTo>
                <a:lnTo>
                  <a:pt x="2863" y="6836"/>
                </a:lnTo>
                <a:lnTo>
                  <a:pt x="2879" y="6802"/>
                </a:lnTo>
                <a:lnTo>
                  <a:pt x="2896" y="6767"/>
                </a:lnTo>
                <a:lnTo>
                  <a:pt x="2912" y="6733"/>
                </a:lnTo>
                <a:lnTo>
                  <a:pt x="2929" y="6698"/>
                </a:lnTo>
                <a:lnTo>
                  <a:pt x="2946" y="6665"/>
                </a:lnTo>
                <a:lnTo>
                  <a:pt x="2964" y="6632"/>
                </a:lnTo>
                <a:lnTo>
                  <a:pt x="2981" y="6601"/>
                </a:lnTo>
                <a:lnTo>
                  <a:pt x="2998" y="6572"/>
                </a:lnTo>
                <a:lnTo>
                  <a:pt x="3014" y="6544"/>
                </a:lnTo>
                <a:lnTo>
                  <a:pt x="3031" y="6519"/>
                </a:lnTo>
                <a:lnTo>
                  <a:pt x="3059" y="6474"/>
                </a:lnTo>
                <a:lnTo>
                  <a:pt x="3080" y="6440"/>
                </a:lnTo>
                <a:lnTo>
                  <a:pt x="3095" y="6418"/>
                </a:lnTo>
                <a:lnTo>
                  <a:pt x="3101" y="6411"/>
                </a:lnTo>
                <a:lnTo>
                  <a:pt x="3105" y="6403"/>
                </a:lnTo>
                <a:lnTo>
                  <a:pt x="3120" y="6382"/>
                </a:lnTo>
                <a:lnTo>
                  <a:pt x="3144" y="6349"/>
                </a:lnTo>
                <a:lnTo>
                  <a:pt x="3175" y="6306"/>
                </a:lnTo>
                <a:lnTo>
                  <a:pt x="3194" y="6282"/>
                </a:lnTo>
                <a:lnTo>
                  <a:pt x="3213" y="6258"/>
                </a:lnTo>
                <a:lnTo>
                  <a:pt x="3235" y="6232"/>
                </a:lnTo>
                <a:lnTo>
                  <a:pt x="3257" y="6204"/>
                </a:lnTo>
                <a:lnTo>
                  <a:pt x="3281" y="6175"/>
                </a:lnTo>
                <a:lnTo>
                  <a:pt x="3306" y="6147"/>
                </a:lnTo>
                <a:lnTo>
                  <a:pt x="3332" y="6119"/>
                </a:lnTo>
                <a:lnTo>
                  <a:pt x="3358" y="6091"/>
                </a:lnTo>
                <a:lnTo>
                  <a:pt x="3385" y="6063"/>
                </a:lnTo>
                <a:lnTo>
                  <a:pt x="3411" y="6036"/>
                </a:lnTo>
                <a:lnTo>
                  <a:pt x="3438" y="6010"/>
                </a:lnTo>
                <a:lnTo>
                  <a:pt x="3465" y="5984"/>
                </a:lnTo>
                <a:lnTo>
                  <a:pt x="3491" y="5961"/>
                </a:lnTo>
                <a:lnTo>
                  <a:pt x="3516" y="5938"/>
                </a:lnTo>
                <a:lnTo>
                  <a:pt x="3539" y="5916"/>
                </a:lnTo>
                <a:lnTo>
                  <a:pt x="3562" y="5897"/>
                </a:lnTo>
                <a:lnTo>
                  <a:pt x="3603" y="5863"/>
                </a:lnTo>
                <a:lnTo>
                  <a:pt x="3634" y="5837"/>
                </a:lnTo>
                <a:lnTo>
                  <a:pt x="3655" y="5821"/>
                </a:lnTo>
                <a:lnTo>
                  <a:pt x="3662" y="5816"/>
                </a:lnTo>
                <a:lnTo>
                  <a:pt x="3669" y="5810"/>
                </a:lnTo>
                <a:lnTo>
                  <a:pt x="3690" y="5794"/>
                </a:lnTo>
                <a:lnTo>
                  <a:pt x="3723" y="5770"/>
                </a:lnTo>
                <a:lnTo>
                  <a:pt x="3765" y="5739"/>
                </a:lnTo>
                <a:lnTo>
                  <a:pt x="3790" y="5723"/>
                </a:lnTo>
                <a:lnTo>
                  <a:pt x="3817" y="5705"/>
                </a:lnTo>
                <a:lnTo>
                  <a:pt x="3845" y="5686"/>
                </a:lnTo>
                <a:lnTo>
                  <a:pt x="3875" y="5667"/>
                </a:lnTo>
                <a:lnTo>
                  <a:pt x="3907" y="5647"/>
                </a:lnTo>
                <a:lnTo>
                  <a:pt x="3939" y="5628"/>
                </a:lnTo>
                <a:lnTo>
                  <a:pt x="3971" y="5610"/>
                </a:lnTo>
                <a:lnTo>
                  <a:pt x="4006" y="5590"/>
                </a:lnTo>
                <a:lnTo>
                  <a:pt x="4039" y="5572"/>
                </a:lnTo>
                <a:lnTo>
                  <a:pt x="4073" y="5554"/>
                </a:lnTo>
                <a:lnTo>
                  <a:pt x="4107" y="5537"/>
                </a:lnTo>
                <a:lnTo>
                  <a:pt x="4140" y="5522"/>
                </a:lnTo>
                <a:lnTo>
                  <a:pt x="4172" y="5507"/>
                </a:lnTo>
                <a:lnTo>
                  <a:pt x="4204" y="5493"/>
                </a:lnTo>
                <a:lnTo>
                  <a:pt x="4233" y="5480"/>
                </a:lnTo>
                <a:lnTo>
                  <a:pt x="4261" y="5468"/>
                </a:lnTo>
                <a:lnTo>
                  <a:pt x="4309" y="5448"/>
                </a:lnTo>
                <a:lnTo>
                  <a:pt x="4347" y="5433"/>
                </a:lnTo>
                <a:lnTo>
                  <a:pt x="4372" y="5425"/>
                </a:lnTo>
                <a:lnTo>
                  <a:pt x="4381" y="5422"/>
                </a:lnTo>
                <a:lnTo>
                  <a:pt x="4389" y="5418"/>
                </a:lnTo>
                <a:lnTo>
                  <a:pt x="4414" y="5410"/>
                </a:lnTo>
                <a:lnTo>
                  <a:pt x="4453" y="5397"/>
                </a:lnTo>
                <a:lnTo>
                  <a:pt x="4503" y="5381"/>
                </a:lnTo>
                <a:lnTo>
                  <a:pt x="4532" y="5372"/>
                </a:lnTo>
                <a:lnTo>
                  <a:pt x="4563" y="5363"/>
                </a:lnTo>
                <a:lnTo>
                  <a:pt x="4596" y="5355"/>
                </a:lnTo>
                <a:lnTo>
                  <a:pt x="4630" y="5346"/>
                </a:lnTo>
                <a:lnTo>
                  <a:pt x="4666" y="5337"/>
                </a:lnTo>
                <a:lnTo>
                  <a:pt x="4703" y="5329"/>
                </a:lnTo>
                <a:lnTo>
                  <a:pt x="4740" y="5320"/>
                </a:lnTo>
                <a:lnTo>
                  <a:pt x="4778" y="5314"/>
                </a:lnTo>
                <a:lnTo>
                  <a:pt x="4816" y="5306"/>
                </a:lnTo>
                <a:lnTo>
                  <a:pt x="4854" y="5300"/>
                </a:lnTo>
                <a:lnTo>
                  <a:pt x="4891" y="5294"/>
                </a:lnTo>
                <a:lnTo>
                  <a:pt x="4927" y="5290"/>
                </a:lnTo>
                <a:lnTo>
                  <a:pt x="4962" y="5286"/>
                </a:lnTo>
                <a:lnTo>
                  <a:pt x="4996" y="5281"/>
                </a:lnTo>
                <a:lnTo>
                  <a:pt x="5028" y="5278"/>
                </a:lnTo>
                <a:lnTo>
                  <a:pt x="5058" y="5276"/>
                </a:lnTo>
                <a:lnTo>
                  <a:pt x="5111" y="5273"/>
                </a:lnTo>
                <a:lnTo>
                  <a:pt x="5151" y="5270"/>
                </a:lnTo>
                <a:lnTo>
                  <a:pt x="5177" y="5269"/>
                </a:lnTo>
                <a:lnTo>
                  <a:pt x="5186" y="5268"/>
                </a:lnTo>
                <a:lnTo>
                  <a:pt x="5195" y="5268"/>
                </a:lnTo>
                <a:lnTo>
                  <a:pt x="5221" y="5268"/>
                </a:lnTo>
                <a:lnTo>
                  <a:pt x="5262" y="5267"/>
                </a:lnTo>
                <a:lnTo>
                  <a:pt x="5314" y="5268"/>
                </a:lnTo>
                <a:lnTo>
                  <a:pt x="5344" y="5268"/>
                </a:lnTo>
                <a:lnTo>
                  <a:pt x="5375" y="5269"/>
                </a:lnTo>
                <a:lnTo>
                  <a:pt x="5410" y="5271"/>
                </a:lnTo>
                <a:lnTo>
                  <a:pt x="5446" y="5274"/>
                </a:lnTo>
                <a:lnTo>
                  <a:pt x="5481" y="5276"/>
                </a:lnTo>
                <a:lnTo>
                  <a:pt x="5519" y="5279"/>
                </a:lnTo>
                <a:lnTo>
                  <a:pt x="5557" y="5283"/>
                </a:lnTo>
                <a:lnTo>
                  <a:pt x="5596" y="5288"/>
                </a:lnTo>
                <a:lnTo>
                  <a:pt x="5634" y="5293"/>
                </a:lnTo>
                <a:lnTo>
                  <a:pt x="5671" y="5298"/>
                </a:lnTo>
                <a:lnTo>
                  <a:pt x="5708" y="5304"/>
                </a:lnTo>
                <a:lnTo>
                  <a:pt x="5745" y="5310"/>
                </a:lnTo>
                <a:lnTo>
                  <a:pt x="5779" y="5317"/>
                </a:lnTo>
                <a:lnTo>
                  <a:pt x="5813" y="5324"/>
                </a:lnTo>
                <a:lnTo>
                  <a:pt x="5844" y="5331"/>
                </a:lnTo>
                <a:lnTo>
                  <a:pt x="5873" y="5337"/>
                </a:lnTo>
                <a:lnTo>
                  <a:pt x="5925" y="5350"/>
                </a:lnTo>
                <a:lnTo>
                  <a:pt x="5964" y="5361"/>
                </a:lnTo>
                <a:lnTo>
                  <a:pt x="5989" y="5368"/>
                </a:lnTo>
                <a:lnTo>
                  <a:pt x="5999" y="5371"/>
                </a:lnTo>
                <a:lnTo>
                  <a:pt x="6007" y="5373"/>
                </a:lnTo>
                <a:lnTo>
                  <a:pt x="6032" y="5381"/>
                </a:lnTo>
                <a:lnTo>
                  <a:pt x="6071" y="5392"/>
                </a:lnTo>
                <a:lnTo>
                  <a:pt x="6121" y="5410"/>
                </a:lnTo>
                <a:lnTo>
                  <a:pt x="6150" y="5419"/>
                </a:lnTo>
                <a:lnTo>
                  <a:pt x="6180" y="5430"/>
                </a:lnTo>
                <a:lnTo>
                  <a:pt x="6211" y="5442"/>
                </a:lnTo>
                <a:lnTo>
                  <a:pt x="6245" y="5455"/>
                </a:lnTo>
                <a:lnTo>
                  <a:pt x="6278" y="5469"/>
                </a:lnTo>
                <a:lnTo>
                  <a:pt x="6314" y="5484"/>
                </a:lnTo>
                <a:lnTo>
                  <a:pt x="6349" y="5499"/>
                </a:lnTo>
                <a:lnTo>
                  <a:pt x="6383" y="5516"/>
                </a:lnTo>
                <a:lnTo>
                  <a:pt x="6419" y="5532"/>
                </a:lnTo>
                <a:lnTo>
                  <a:pt x="6452" y="5549"/>
                </a:lnTo>
                <a:lnTo>
                  <a:pt x="6486" y="5566"/>
                </a:lnTo>
                <a:lnTo>
                  <a:pt x="6518" y="5584"/>
                </a:lnTo>
                <a:lnTo>
                  <a:pt x="6550" y="5601"/>
                </a:lnTo>
                <a:lnTo>
                  <a:pt x="6579" y="5618"/>
                </a:lnTo>
                <a:lnTo>
                  <a:pt x="6607" y="5634"/>
                </a:lnTo>
                <a:lnTo>
                  <a:pt x="6633" y="5649"/>
                </a:lnTo>
                <a:lnTo>
                  <a:pt x="6677" y="5678"/>
                </a:lnTo>
                <a:lnTo>
                  <a:pt x="6712" y="5699"/>
                </a:lnTo>
                <a:lnTo>
                  <a:pt x="6733" y="5714"/>
                </a:lnTo>
                <a:lnTo>
                  <a:pt x="6741" y="5719"/>
                </a:lnTo>
                <a:lnTo>
                  <a:pt x="6748" y="5724"/>
                </a:lnTo>
                <a:lnTo>
                  <a:pt x="6770" y="5739"/>
                </a:lnTo>
                <a:lnTo>
                  <a:pt x="6803" y="5763"/>
                </a:lnTo>
                <a:lnTo>
                  <a:pt x="6846" y="5794"/>
                </a:lnTo>
                <a:lnTo>
                  <a:pt x="6869" y="5811"/>
                </a:lnTo>
                <a:lnTo>
                  <a:pt x="6894" y="5832"/>
                </a:lnTo>
                <a:lnTo>
                  <a:pt x="6921" y="5853"/>
                </a:lnTo>
                <a:lnTo>
                  <a:pt x="6948" y="5875"/>
                </a:lnTo>
                <a:lnTo>
                  <a:pt x="6976" y="5899"/>
                </a:lnTo>
                <a:lnTo>
                  <a:pt x="7005" y="5924"/>
                </a:lnTo>
                <a:lnTo>
                  <a:pt x="7033" y="5949"/>
                </a:lnTo>
                <a:lnTo>
                  <a:pt x="7062" y="5976"/>
                </a:lnTo>
                <a:lnTo>
                  <a:pt x="7090" y="6002"/>
                </a:lnTo>
                <a:lnTo>
                  <a:pt x="7117" y="6029"/>
                </a:lnTo>
                <a:lnTo>
                  <a:pt x="7144" y="6054"/>
                </a:lnTo>
                <a:lnTo>
                  <a:pt x="7168" y="6081"/>
                </a:lnTo>
                <a:lnTo>
                  <a:pt x="7193" y="6107"/>
                </a:lnTo>
                <a:lnTo>
                  <a:pt x="7216" y="6132"/>
                </a:lnTo>
                <a:lnTo>
                  <a:pt x="7238" y="6156"/>
                </a:lnTo>
                <a:lnTo>
                  <a:pt x="7257" y="6179"/>
                </a:lnTo>
                <a:lnTo>
                  <a:pt x="7291" y="6219"/>
                </a:lnTo>
                <a:lnTo>
                  <a:pt x="7316" y="6250"/>
                </a:lnTo>
                <a:lnTo>
                  <a:pt x="7333" y="6270"/>
                </a:lnTo>
                <a:lnTo>
                  <a:pt x="7338" y="6278"/>
                </a:lnTo>
                <a:lnTo>
                  <a:pt x="7345" y="6286"/>
                </a:lnTo>
                <a:lnTo>
                  <a:pt x="7360" y="6306"/>
                </a:lnTo>
                <a:lnTo>
                  <a:pt x="7384" y="6339"/>
                </a:lnTo>
                <a:lnTo>
                  <a:pt x="7415" y="6381"/>
                </a:lnTo>
                <a:lnTo>
                  <a:pt x="7432" y="6405"/>
                </a:lnTo>
                <a:lnTo>
                  <a:pt x="7450" y="6432"/>
                </a:lnTo>
                <a:lnTo>
                  <a:pt x="7469" y="6461"/>
                </a:lnTo>
                <a:lnTo>
                  <a:pt x="7488" y="6491"/>
                </a:lnTo>
                <a:lnTo>
                  <a:pt x="7508" y="6522"/>
                </a:lnTo>
                <a:lnTo>
                  <a:pt x="7527" y="6553"/>
                </a:lnTo>
                <a:lnTo>
                  <a:pt x="7547" y="6587"/>
                </a:lnTo>
                <a:lnTo>
                  <a:pt x="7565" y="6620"/>
                </a:lnTo>
                <a:lnTo>
                  <a:pt x="7584" y="6654"/>
                </a:lnTo>
                <a:lnTo>
                  <a:pt x="7602" y="6688"/>
                </a:lnTo>
                <a:lnTo>
                  <a:pt x="7619" y="6722"/>
                </a:lnTo>
                <a:lnTo>
                  <a:pt x="7635" y="6754"/>
                </a:lnTo>
                <a:lnTo>
                  <a:pt x="7650" y="6787"/>
                </a:lnTo>
                <a:lnTo>
                  <a:pt x="7664" y="6818"/>
                </a:lnTo>
                <a:lnTo>
                  <a:pt x="7677" y="6847"/>
                </a:lnTo>
                <a:lnTo>
                  <a:pt x="7689" y="6875"/>
                </a:lnTo>
                <a:lnTo>
                  <a:pt x="7710" y="6924"/>
                </a:lnTo>
                <a:lnTo>
                  <a:pt x="7724" y="6962"/>
                </a:lnTo>
                <a:lnTo>
                  <a:pt x="7733" y="6987"/>
                </a:lnTo>
                <a:lnTo>
                  <a:pt x="7737" y="6995"/>
                </a:lnTo>
                <a:lnTo>
                  <a:pt x="7740" y="7004"/>
                </a:lnTo>
                <a:lnTo>
                  <a:pt x="7748" y="7028"/>
                </a:lnTo>
                <a:lnTo>
                  <a:pt x="7761" y="7066"/>
                </a:lnTo>
                <a:lnTo>
                  <a:pt x="7778" y="7117"/>
                </a:lnTo>
                <a:lnTo>
                  <a:pt x="7786" y="7145"/>
                </a:lnTo>
                <a:lnTo>
                  <a:pt x="7795" y="7177"/>
                </a:lnTo>
                <a:lnTo>
                  <a:pt x="7804" y="7209"/>
                </a:lnTo>
                <a:lnTo>
                  <a:pt x="7813" y="7244"/>
                </a:lnTo>
                <a:lnTo>
                  <a:pt x="7822" y="7279"/>
                </a:lnTo>
                <a:lnTo>
                  <a:pt x="7831" y="7316"/>
                </a:lnTo>
                <a:lnTo>
                  <a:pt x="7838" y="7354"/>
                </a:lnTo>
                <a:lnTo>
                  <a:pt x="7846" y="7392"/>
                </a:lnTo>
                <a:lnTo>
                  <a:pt x="7853" y="7429"/>
                </a:lnTo>
                <a:lnTo>
                  <a:pt x="7860" y="7467"/>
                </a:lnTo>
                <a:lnTo>
                  <a:pt x="7865" y="7504"/>
                </a:lnTo>
                <a:lnTo>
                  <a:pt x="7871" y="7541"/>
                </a:lnTo>
                <a:lnTo>
                  <a:pt x="7875" y="7576"/>
                </a:lnTo>
                <a:lnTo>
                  <a:pt x="7879" y="7610"/>
                </a:lnTo>
                <a:lnTo>
                  <a:pt x="7882" y="7641"/>
                </a:lnTo>
                <a:lnTo>
                  <a:pt x="7885" y="7671"/>
                </a:lnTo>
                <a:lnTo>
                  <a:pt x="7889" y="7724"/>
                </a:lnTo>
                <a:lnTo>
                  <a:pt x="7891" y="7764"/>
                </a:lnTo>
                <a:lnTo>
                  <a:pt x="7892" y="7790"/>
                </a:lnTo>
                <a:lnTo>
                  <a:pt x="7892" y="7800"/>
                </a:lnTo>
                <a:lnTo>
                  <a:pt x="7893" y="7808"/>
                </a:lnTo>
                <a:lnTo>
                  <a:pt x="7893" y="7834"/>
                </a:lnTo>
                <a:lnTo>
                  <a:pt x="7894" y="7875"/>
                </a:lnTo>
                <a:lnTo>
                  <a:pt x="7894" y="7927"/>
                </a:lnTo>
                <a:lnTo>
                  <a:pt x="7893" y="7957"/>
                </a:lnTo>
                <a:lnTo>
                  <a:pt x="7892" y="7990"/>
                </a:lnTo>
                <a:lnTo>
                  <a:pt x="7891" y="8023"/>
                </a:lnTo>
                <a:lnTo>
                  <a:pt x="7889" y="8059"/>
                </a:lnTo>
                <a:lnTo>
                  <a:pt x="7887" y="8095"/>
                </a:lnTo>
                <a:lnTo>
                  <a:pt x="7883" y="8132"/>
                </a:lnTo>
                <a:lnTo>
                  <a:pt x="7879" y="8170"/>
                </a:lnTo>
                <a:lnTo>
                  <a:pt x="7875" y="8209"/>
                </a:lnTo>
                <a:lnTo>
                  <a:pt x="7871" y="8247"/>
                </a:lnTo>
                <a:lnTo>
                  <a:pt x="7865" y="8285"/>
                </a:lnTo>
                <a:lnTo>
                  <a:pt x="7859" y="8322"/>
                </a:lnTo>
                <a:lnTo>
                  <a:pt x="7853" y="8358"/>
                </a:lnTo>
                <a:lnTo>
                  <a:pt x="7847" y="8393"/>
                </a:lnTo>
                <a:lnTo>
                  <a:pt x="7839" y="8426"/>
                </a:lnTo>
                <a:lnTo>
                  <a:pt x="7833" y="8457"/>
                </a:lnTo>
                <a:lnTo>
                  <a:pt x="7826" y="8488"/>
                </a:lnTo>
                <a:lnTo>
                  <a:pt x="7814" y="8538"/>
                </a:lnTo>
                <a:lnTo>
                  <a:pt x="7804" y="8578"/>
                </a:lnTo>
                <a:lnTo>
                  <a:pt x="7797" y="8603"/>
                </a:lnTo>
                <a:lnTo>
                  <a:pt x="7794" y="8612"/>
                </a:lnTo>
                <a:lnTo>
                  <a:pt x="7792" y="8621"/>
                </a:lnTo>
                <a:lnTo>
                  <a:pt x="7784" y="8646"/>
                </a:lnTo>
                <a:lnTo>
                  <a:pt x="7772" y="8685"/>
                </a:lnTo>
                <a:lnTo>
                  <a:pt x="7756" y="8735"/>
                </a:lnTo>
                <a:lnTo>
                  <a:pt x="7746" y="8763"/>
                </a:lnTo>
                <a:lnTo>
                  <a:pt x="7736" y="8793"/>
                </a:lnTo>
                <a:lnTo>
                  <a:pt x="7724" y="8826"/>
                </a:lnTo>
                <a:lnTo>
                  <a:pt x="7711" y="8859"/>
                </a:lnTo>
                <a:lnTo>
                  <a:pt x="7697" y="8893"/>
                </a:lnTo>
                <a:lnTo>
                  <a:pt x="7683" y="8927"/>
                </a:lnTo>
                <a:lnTo>
                  <a:pt x="7666" y="8963"/>
                </a:lnTo>
                <a:lnTo>
                  <a:pt x="7651" y="8997"/>
                </a:lnTo>
                <a:lnTo>
                  <a:pt x="7634" y="9033"/>
                </a:lnTo>
                <a:lnTo>
                  <a:pt x="7618" y="9067"/>
                </a:lnTo>
                <a:lnTo>
                  <a:pt x="7601" y="9100"/>
                </a:lnTo>
                <a:lnTo>
                  <a:pt x="7583" y="9134"/>
                </a:lnTo>
                <a:lnTo>
                  <a:pt x="7566" y="9164"/>
                </a:lnTo>
                <a:lnTo>
                  <a:pt x="7550" y="9194"/>
                </a:lnTo>
                <a:lnTo>
                  <a:pt x="7534" y="9222"/>
                </a:lnTo>
                <a:lnTo>
                  <a:pt x="7518" y="9248"/>
                </a:lnTo>
                <a:lnTo>
                  <a:pt x="7490" y="9292"/>
                </a:lnTo>
                <a:lnTo>
                  <a:pt x="7469" y="9327"/>
                </a:lnTo>
                <a:lnTo>
                  <a:pt x="7455" y="9348"/>
                </a:lnTo>
                <a:lnTo>
                  <a:pt x="7449" y="9356"/>
                </a:lnTo>
                <a:lnTo>
                  <a:pt x="7444" y="9364"/>
                </a:lnTo>
                <a:lnTo>
                  <a:pt x="7429" y="9385"/>
                </a:lnTo>
                <a:lnTo>
                  <a:pt x="7406" y="9419"/>
                </a:lnTo>
                <a:lnTo>
                  <a:pt x="7375" y="9461"/>
                </a:lnTo>
                <a:lnTo>
                  <a:pt x="7356" y="9485"/>
                </a:lnTo>
                <a:lnTo>
                  <a:pt x="7337" y="9510"/>
                </a:lnTo>
                <a:lnTo>
                  <a:pt x="7316" y="9536"/>
                </a:lnTo>
                <a:lnTo>
                  <a:pt x="7294" y="9564"/>
                </a:lnTo>
                <a:lnTo>
                  <a:pt x="7270" y="9593"/>
                </a:lnTo>
                <a:lnTo>
                  <a:pt x="7245" y="9621"/>
                </a:lnTo>
                <a:lnTo>
                  <a:pt x="7220" y="9650"/>
                </a:lnTo>
                <a:lnTo>
                  <a:pt x="7194" y="9678"/>
                </a:lnTo>
                <a:lnTo>
                  <a:pt x="7167" y="9706"/>
                </a:lnTo>
                <a:lnTo>
                  <a:pt x="7141" y="9733"/>
                </a:lnTo>
                <a:lnTo>
                  <a:pt x="7114" y="9760"/>
                </a:lnTo>
                <a:lnTo>
                  <a:pt x="7089" y="9786"/>
                </a:lnTo>
                <a:lnTo>
                  <a:pt x="7063" y="9810"/>
                </a:lnTo>
                <a:lnTo>
                  <a:pt x="7038" y="9833"/>
                </a:lnTo>
                <a:lnTo>
                  <a:pt x="7014" y="9854"/>
                </a:lnTo>
                <a:lnTo>
                  <a:pt x="6991" y="9874"/>
                </a:lnTo>
                <a:lnTo>
                  <a:pt x="6951" y="9908"/>
                </a:lnTo>
                <a:lnTo>
                  <a:pt x="6920" y="9934"/>
                </a:lnTo>
                <a:lnTo>
                  <a:pt x="6900" y="9950"/>
                </a:lnTo>
                <a:lnTo>
                  <a:pt x="6893" y="9957"/>
                </a:lnTo>
                <a:lnTo>
                  <a:pt x="6885" y="9962"/>
                </a:lnTo>
                <a:lnTo>
                  <a:pt x="6865" y="9978"/>
                </a:lnTo>
                <a:lnTo>
                  <a:pt x="6833" y="10002"/>
                </a:lnTo>
                <a:lnTo>
                  <a:pt x="6790" y="10033"/>
                </a:lnTo>
                <a:lnTo>
                  <a:pt x="6766" y="10050"/>
                </a:lnTo>
                <a:lnTo>
                  <a:pt x="6739" y="10069"/>
                </a:lnTo>
                <a:lnTo>
                  <a:pt x="6710" y="10087"/>
                </a:lnTo>
                <a:lnTo>
                  <a:pt x="6680" y="10107"/>
                </a:lnTo>
                <a:lnTo>
                  <a:pt x="6650" y="10126"/>
                </a:lnTo>
                <a:lnTo>
                  <a:pt x="6618" y="10146"/>
                </a:lnTo>
                <a:lnTo>
                  <a:pt x="6585" y="10165"/>
                </a:lnTo>
                <a:lnTo>
                  <a:pt x="6552" y="10184"/>
                </a:lnTo>
                <a:lnTo>
                  <a:pt x="6517" y="10203"/>
                </a:lnTo>
                <a:lnTo>
                  <a:pt x="6484" y="10221"/>
                </a:lnTo>
                <a:lnTo>
                  <a:pt x="6450" y="10238"/>
                </a:lnTo>
                <a:lnTo>
                  <a:pt x="6418" y="10255"/>
                </a:lnTo>
                <a:lnTo>
                  <a:pt x="6385" y="10270"/>
                </a:lnTo>
                <a:lnTo>
                  <a:pt x="6354" y="10284"/>
                </a:lnTo>
                <a:lnTo>
                  <a:pt x="6325" y="10298"/>
                </a:lnTo>
                <a:lnTo>
                  <a:pt x="6297" y="10310"/>
                </a:lnTo>
                <a:lnTo>
                  <a:pt x="6248" y="10329"/>
                </a:lnTo>
                <a:lnTo>
                  <a:pt x="6210" y="10344"/>
                </a:lnTo>
                <a:lnTo>
                  <a:pt x="6187" y="10354"/>
                </a:lnTo>
                <a:lnTo>
                  <a:pt x="6178" y="10357"/>
                </a:lnTo>
                <a:lnTo>
                  <a:pt x="6169" y="10360"/>
                </a:lnTo>
                <a:lnTo>
                  <a:pt x="6145" y="10369"/>
                </a:lnTo>
                <a:lnTo>
                  <a:pt x="6106" y="10382"/>
                </a:lnTo>
                <a:lnTo>
                  <a:pt x="6056" y="10398"/>
                </a:lnTo>
                <a:lnTo>
                  <a:pt x="6027" y="10407"/>
                </a:lnTo>
                <a:lnTo>
                  <a:pt x="5995" y="10417"/>
                </a:lnTo>
                <a:lnTo>
                  <a:pt x="5963" y="10425"/>
                </a:lnTo>
                <a:lnTo>
                  <a:pt x="5928" y="10435"/>
                </a:lnTo>
                <a:lnTo>
                  <a:pt x="5893" y="10444"/>
                </a:lnTo>
                <a:lnTo>
                  <a:pt x="5856" y="10452"/>
                </a:lnTo>
                <a:lnTo>
                  <a:pt x="5819" y="10461"/>
                </a:lnTo>
                <a:lnTo>
                  <a:pt x="5782" y="10468"/>
                </a:lnTo>
                <a:lnTo>
                  <a:pt x="5744" y="10476"/>
                </a:lnTo>
                <a:lnTo>
                  <a:pt x="5706" y="10482"/>
                </a:lnTo>
                <a:lnTo>
                  <a:pt x="5668" y="10488"/>
                </a:lnTo>
                <a:lnTo>
                  <a:pt x="5633" y="10493"/>
                </a:lnTo>
                <a:lnTo>
                  <a:pt x="5597" y="10499"/>
                </a:lnTo>
                <a:lnTo>
                  <a:pt x="5563" y="10502"/>
                </a:lnTo>
                <a:lnTo>
                  <a:pt x="5531" y="10506"/>
                </a:lnTo>
                <a:lnTo>
                  <a:pt x="5502" y="10508"/>
                </a:lnTo>
                <a:lnTo>
                  <a:pt x="5449" y="10513"/>
                </a:lnTo>
                <a:lnTo>
                  <a:pt x="5409" y="10515"/>
                </a:lnTo>
                <a:lnTo>
                  <a:pt x="5383" y="10516"/>
                </a:lnTo>
                <a:lnTo>
                  <a:pt x="5373" y="10517"/>
                </a:lnTo>
                <a:lnTo>
                  <a:pt x="5371" y="10517"/>
                </a:lnTo>
                <a:lnTo>
                  <a:pt x="5365" y="10517"/>
                </a:lnTo>
                <a:lnTo>
                  <a:pt x="5353" y="10517"/>
                </a:lnTo>
                <a:lnTo>
                  <a:pt x="5339" y="10518"/>
                </a:lnTo>
                <a:lnTo>
                  <a:pt x="5329" y="10518"/>
                </a:lnTo>
                <a:lnTo>
                  <a:pt x="5319" y="10518"/>
                </a:lnTo>
                <a:lnTo>
                  <a:pt x="5310" y="10518"/>
                </a:lnTo>
                <a:lnTo>
                  <a:pt x="5298" y="10519"/>
                </a:lnTo>
                <a:lnTo>
                  <a:pt x="5288" y="10519"/>
                </a:lnTo>
                <a:lnTo>
                  <a:pt x="5278" y="10519"/>
                </a:lnTo>
                <a:lnTo>
                  <a:pt x="5267" y="10519"/>
                </a:lnTo>
                <a:lnTo>
                  <a:pt x="5257" y="10519"/>
                </a:lnTo>
                <a:lnTo>
                  <a:pt x="5225" y="10519"/>
                </a:lnTo>
                <a:lnTo>
                  <a:pt x="5190" y="10521"/>
                </a:lnTo>
                <a:lnTo>
                  <a:pt x="5152" y="10524"/>
                </a:lnTo>
                <a:lnTo>
                  <a:pt x="5114" y="10528"/>
                </a:lnTo>
                <a:lnTo>
                  <a:pt x="5075" y="10533"/>
                </a:lnTo>
                <a:lnTo>
                  <a:pt x="5038" y="10539"/>
                </a:lnTo>
                <a:lnTo>
                  <a:pt x="5005" y="10545"/>
                </a:lnTo>
                <a:lnTo>
                  <a:pt x="4974" y="10552"/>
                </a:lnTo>
                <a:lnTo>
                  <a:pt x="4948" y="10558"/>
                </a:lnTo>
                <a:lnTo>
                  <a:pt x="4928" y="10562"/>
                </a:lnTo>
                <a:lnTo>
                  <a:pt x="4916" y="10566"/>
                </a:lnTo>
                <a:lnTo>
                  <a:pt x="4911" y="10568"/>
                </a:lnTo>
                <a:lnTo>
                  <a:pt x="4907" y="10569"/>
                </a:lnTo>
                <a:lnTo>
                  <a:pt x="4895" y="10572"/>
                </a:lnTo>
                <a:lnTo>
                  <a:pt x="4875" y="10579"/>
                </a:lnTo>
                <a:lnTo>
                  <a:pt x="4849" y="10586"/>
                </a:lnTo>
                <a:lnTo>
                  <a:pt x="4820" y="10597"/>
                </a:lnTo>
                <a:lnTo>
                  <a:pt x="4788" y="10609"/>
                </a:lnTo>
                <a:lnTo>
                  <a:pt x="4753" y="10623"/>
                </a:lnTo>
                <a:lnTo>
                  <a:pt x="4718" y="10638"/>
                </a:lnTo>
                <a:lnTo>
                  <a:pt x="4683" y="10655"/>
                </a:lnTo>
                <a:lnTo>
                  <a:pt x="4650" y="10671"/>
                </a:lnTo>
                <a:lnTo>
                  <a:pt x="4619" y="10689"/>
                </a:lnTo>
                <a:lnTo>
                  <a:pt x="4592" y="10704"/>
                </a:lnTo>
                <a:lnTo>
                  <a:pt x="4570" y="10718"/>
                </a:lnTo>
                <a:lnTo>
                  <a:pt x="4552" y="10729"/>
                </a:lnTo>
                <a:lnTo>
                  <a:pt x="4542" y="10736"/>
                </a:lnTo>
                <a:lnTo>
                  <a:pt x="4537" y="10738"/>
                </a:lnTo>
                <a:lnTo>
                  <a:pt x="4534" y="10742"/>
                </a:lnTo>
                <a:lnTo>
                  <a:pt x="4523" y="10749"/>
                </a:lnTo>
                <a:lnTo>
                  <a:pt x="4506" y="10760"/>
                </a:lnTo>
                <a:lnTo>
                  <a:pt x="4484" y="10776"/>
                </a:lnTo>
                <a:lnTo>
                  <a:pt x="4460" y="10795"/>
                </a:lnTo>
                <a:lnTo>
                  <a:pt x="4433" y="10817"/>
                </a:lnTo>
                <a:lnTo>
                  <a:pt x="4403" y="10841"/>
                </a:lnTo>
                <a:lnTo>
                  <a:pt x="4374" y="10867"/>
                </a:lnTo>
                <a:lnTo>
                  <a:pt x="4346" y="10893"/>
                </a:lnTo>
                <a:lnTo>
                  <a:pt x="4320" y="10920"/>
                </a:lnTo>
                <a:lnTo>
                  <a:pt x="4296" y="10946"/>
                </a:lnTo>
                <a:lnTo>
                  <a:pt x="4275" y="10968"/>
                </a:lnTo>
                <a:lnTo>
                  <a:pt x="4258" y="10989"/>
                </a:lnTo>
                <a:lnTo>
                  <a:pt x="4245" y="11004"/>
                </a:lnTo>
                <a:lnTo>
                  <a:pt x="4236" y="11015"/>
                </a:lnTo>
                <a:lnTo>
                  <a:pt x="4234" y="11018"/>
                </a:lnTo>
                <a:lnTo>
                  <a:pt x="4231" y="11022"/>
                </a:lnTo>
                <a:lnTo>
                  <a:pt x="4222" y="11032"/>
                </a:lnTo>
                <a:lnTo>
                  <a:pt x="4210" y="11048"/>
                </a:lnTo>
                <a:lnTo>
                  <a:pt x="4194" y="11070"/>
                </a:lnTo>
                <a:lnTo>
                  <a:pt x="4177" y="11096"/>
                </a:lnTo>
                <a:lnTo>
                  <a:pt x="4157" y="11125"/>
                </a:lnTo>
                <a:lnTo>
                  <a:pt x="4137" y="11156"/>
                </a:lnTo>
                <a:lnTo>
                  <a:pt x="4117" y="11190"/>
                </a:lnTo>
                <a:lnTo>
                  <a:pt x="4099" y="11223"/>
                </a:lnTo>
                <a:lnTo>
                  <a:pt x="4083" y="11257"/>
                </a:lnTo>
                <a:lnTo>
                  <a:pt x="4067" y="11288"/>
                </a:lnTo>
                <a:lnTo>
                  <a:pt x="4054" y="11317"/>
                </a:lnTo>
                <a:lnTo>
                  <a:pt x="4044" y="11341"/>
                </a:lnTo>
                <a:lnTo>
                  <a:pt x="4036" y="11361"/>
                </a:lnTo>
                <a:lnTo>
                  <a:pt x="4032" y="11372"/>
                </a:lnTo>
                <a:lnTo>
                  <a:pt x="4031" y="11377"/>
                </a:lnTo>
                <a:lnTo>
                  <a:pt x="4029" y="11381"/>
                </a:lnTo>
                <a:lnTo>
                  <a:pt x="4024" y="11393"/>
                </a:lnTo>
                <a:lnTo>
                  <a:pt x="4018" y="11412"/>
                </a:lnTo>
                <a:lnTo>
                  <a:pt x="4009" y="11437"/>
                </a:lnTo>
                <a:lnTo>
                  <a:pt x="4000" y="11467"/>
                </a:lnTo>
                <a:lnTo>
                  <a:pt x="3991" y="11501"/>
                </a:lnTo>
                <a:lnTo>
                  <a:pt x="3982" y="11537"/>
                </a:lnTo>
                <a:lnTo>
                  <a:pt x="3973" y="11574"/>
                </a:lnTo>
                <a:lnTo>
                  <a:pt x="3966" y="11612"/>
                </a:lnTo>
                <a:lnTo>
                  <a:pt x="3961" y="11649"/>
                </a:lnTo>
                <a:lnTo>
                  <a:pt x="3956" y="11685"/>
                </a:lnTo>
                <a:lnTo>
                  <a:pt x="3953" y="11715"/>
                </a:lnTo>
                <a:lnTo>
                  <a:pt x="3951" y="11742"/>
                </a:lnTo>
                <a:lnTo>
                  <a:pt x="3950" y="11762"/>
                </a:lnTo>
                <a:lnTo>
                  <a:pt x="3949" y="11775"/>
                </a:lnTo>
                <a:lnTo>
                  <a:pt x="3949" y="11780"/>
                </a:lnTo>
                <a:lnTo>
                  <a:pt x="3949" y="11785"/>
                </a:lnTo>
                <a:lnTo>
                  <a:pt x="3948" y="11798"/>
                </a:lnTo>
                <a:lnTo>
                  <a:pt x="3948" y="11818"/>
                </a:lnTo>
                <a:lnTo>
                  <a:pt x="3948" y="11845"/>
                </a:lnTo>
                <a:lnTo>
                  <a:pt x="3948" y="11877"/>
                </a:lnTo>
                <a:lnTo>
                  <a:pt x="3949" y="11912"/>
                </a:lnTo>
                <a:lnTo>
                  <a:pt x="3952" y="11949"/>
                </a:lnTo>
                <a:lnTo>
                  <a:pt x="3955" y="11988"/>
                </a:lnTo>
                <a:lnTo>
                  <a:pt x="3961" y="12026"/>
                </a:lnTo>
                <a:lnTo>
                  <a:pt x="3966" y="12064"/>
                </a:lnTo>
                <a:lnTo>
                  <a:pt x="3972" y="12097"/>
                </a:lnTo>
                <a:lnTo>
                  <a:pt x="3979" y="12128"/>
                </a:lnTo>
                <a:lnTo>
                  <a:pt x="3984" y="12153"/>
                </a:lnTo>
                <a:lnTo>
                  <a:pt x="3990" y="12174"/>
                </a:lnTo>
                <a:lnTo>
                  <a:pt x="3993" y="12186"/>
                </a:lnTo>
                <a:lnTo>
                  <a:pt x="3994" y="12191"/>
                </a:lnTo>
                <a:lnTo>
                  <a:pt x="3995" y="12195"/>
                </a:lnTo>
                <a:lnTo>
                  <a:pt x="3998" y="12207"/>
                </a:lnTo>
                <a:lnTo>
                  <a:pt x="4005" y="12227"/>
                </a:lnTo>
                <a:lnTo>
                  <a:pt x="4012" y="12253"/>
                </a:lnTo>
                <a:lnTo>
                  <a:pt x="4022" y="12282"/>
                </a:lnTo>
                <a:lnTo>
                  <a:pt x="4035" y="12314"/>
                </a:lnTo>
                <a:lnTo>
                  <a:pt x="4049" y="12349"/>
                </a:lnTo>
                <a:lnTo>
                  <a:pt x="4064" y="12384"/>
                </a:lnTo>
                <a:lnTo>
                  <a:pt x="4080" y="12419"/>
                </a:lnTo>
                <a:lnTo>
                  <a:pt x="4098" y="12452"/>
                </a:lnTo>
                <a:lnTo>
                  <a:pt x="4114" y="12483"/>
                </a:lnTo>
                <a:lnTo>
                  <a:pt x="4129" y="12510"/>
                </a:lnTo>
                <a:lnTo>
                  <a:pt x="4143" y="12532"/>
                </a:lnTo>
                <a:lnTo>
                  <a:pt x="4154" y="12550"/>
                </a:lnTo>
                <a:lnTo>
                  <a:pt x="4161" y="12561"/>
                </a:lnTo>
                <a:lnTo>
                  <a:pt x="4164" y="12565"/>
                </a:lnTo>
                <a:lnTo>
                  <a:pt x="4167" y="12569"/>
                </a:lnTo>
                <a:lnTo>
                  <a:pt x="4173" y="12580"/>
                </a:lnTo>
                <a:lnTo>
                  <a:pt x="4185" y="12597"/>
                </a:lnTo>
                <a:lnTo>
                  <a:pt x="4200" y="12618"/>
                </a:lnTo>
                <a:lnTo>
                  <a:pt x="4220" y="12644"/>
                </a:lnTo>
                <a:lnTo>
                  <a:pt x="4241" y="12671"/>
                </a:lnTo>
                <a:lnTo>
                  <a:pt x="4265" y="12700"/>
                </a:lnTo>
                <a:lnTo>
                  <a:pt x="4291" y="12729"/>
                </a:lnTo>
                <a:lnTo>
                  <a:pt x="4317" y="12757"/>
                </a:lnTo>
                <a:lnTo>
                  <a:pt x="4344" y="12783"/>
                </a:lnTo>
                <a:lnTo>
                  <a:pt x="4369" y="12808"/>
                </a:lnTo>
                <a:lnTo>
                  <a:pt x="4393" y="12828"/>
                </a:lnTo>
                <a:lnTo>
                  <a:pt x="4412" y="12847"/>
                </a:lnTo>
                <a:lnTo>
                  <a:pt x="4428" y="12860"/>
                </a:lnTo>
                <a:lnTo>
                  <a:pt x="4438" y="12867"/>
                </a:lnTo>
                <a:lnTo>
                  <a:pt x="4442" y="12870"/>
                </a:lnTo>
                <a:lnTo>
                  <a:pt x="4445" y="12874"/>
                </a:lnTo>
                <a:lnTo>
                  <a:pt x="4456" y="12881"/>
                </a:lnTo>
                <a:lnTo>
                  <a:pt x="4472" y="12894"/>
                </a:lnTo>
                <a:lnTo>
                  <a:pt x="4493" y="12910"/>
                </a:lnTo>
                <a:lnTo>
                  <a:pt x="4519" y="12928"/>
                </a:lnTo>
                <a:lnTo>
                  <a:pt x="4548" y="12947"/>
                </a:lnTo>
                <a:lnTo>
                  <a:pt x="4579" y="12968"/>
                </a:lnTo>
                <a:lnTo>
                  <a:pt x="4613" y="12987"/>
                </a:lnTo>
                <a:lnTo>
                  <a:pt x="4646" y="13005"/>
                </a:lnTo>
                <a:lnTo>
                  <a:pt x="4680" y="13023"/>
                </a:lnTo>
                <a:lnTo>
                  <a:pt x="4711" y="13038"/>
                </a:lnTo>
                <a:lnTo>
                  <a:pt x="4739" y="13051"/>
                </a:lnTo>
                <a:lnTo>
                  <a:pt x="4764" y="13062"/>
                </a:lnTo>
                <a:lnTo>
                  <a:pt x="4782" y="13069"/>
                </a:lnTo>
                <a:lnTo>
                  <a:pt x="4795" y="13073"/>
                </a:lnTo>
                <a:lnTo>
                  <a:pt x="4800" y="13076"/>
                </a:lnTo>
                <a:lnTo>
                  <a:pt x="4804" y="13077"/>
                </a:lnTo>
                <a:lnTo>
                  <a:pt x="4816" y="13081"/>
                </a:lnTo>
                <a:lnTo>
                  <a:pt x="4835" y="13089"/>
                </a:lnTo>
                <a:lnTo>
                  <a:pt x="4860" y="13096"/>
                </a:lnTo>
                <a:lnTo>
                  <a:pt x="4891" y="13106"/>
                </a:lnTo>
                <a:lnTo>
                  <a:pt x="4924" y="13116"/>
                </a:lnTo>
                <a:lnTo>
                  <a:pt x="4960" y="13124"/>
                </a:lnTo>
                <a:lnTo>
                  <a:pt x="4997" y="13133"/>
                </a:lnTo>
                <a:lnTo>
                  <a:pt x="5035" y="13140"/>
                </a:lnTo>
                <a:lnTo>
                  <a:pt x="5072" y="13146"/>
                </a:lnTo>
                <a:lnTo>
                  <a:pt x="5107" y="13151"/>
                </a:lnTo>
                <a:lnTo>
                  <a:pt x="5138" y="13154"/>
                </a:lnTo>
                <a:lnTo>
                  <a:pt x="5164" y="13157"/>
                </a:lnTo>
                <a:lnTo>
                  <a:pt x="5184" y="13158"/>
                </a:lnTo>
                <a:lnTo>
                  <a:pt x="5197" y="13159"/>
                </a:lnTo>
                <a:lnTo>
                  <a:pt x="5203" y="13159"/>
                </a:lnTo>
                <a:lnTo>
                  <a:pt x="5207" y="13159"/>
                </a:lnTo>
                <a:lnTo>
                  <a:pt x="5220" y="13160"/>
                </a:lnTo>
                <a:lnTo>
                  <a:pt x="5240" y="13160"/>
                </a:lnTo>
                <a:lnTo>
                  <a:pt x="5267" y="13161"/>
                </a:lnTo>
                <a:lnTo>
                  <a:pt x="5299" y="13160"/>
                </a:lnTo>
                <a:lnTo>
                  <a:pt x="5334" y="13159"/>
                </a:lnTo>
                <a:lnTo>
                  <a:pt x="5372" y="13157"/>
                </a:lnTo>
                <a:lnTo>
                  <a:pt x="5410" y="13153"/>
                </a:lnTo>
                <a:lnTo>
                  <a:pt x="5449" y="13148"/>
                </a:lnTo>
                <a:lnTo>
                  <a:pt x="5486" y="13143"/>
                </a:lnTo>
                <a:lnTo>
                  <a:pt x="5520" y="13137"/>
                </a:lnTo>
                <a:lnTo>
                  <a:pt x="5550" y="13131"/>
                </a:lnTo>
                <a:lnTo>
                  <a:pt x="5576" y="13124"/>
                </a:lnTo>
                <a:lnTo>
                  <a:pt x="5596" y="13120"/>
                </a:lnTo>
                <a:lnTo>
                  <a:pt x="5609" y="13117"/>
                </a:lnTo>
                <a:lnTo>
                  <a:pt x="5613" y="13116"/>
                </a:lnTo>
                <a:lnTo>
                  <a:pt x="5617" y="13114"/>
                </a:lnTo>
                <a:lnTo>
                  <a:pt x="5630" y="13110"/>
                </a:lnTo>
                <a:lnTo>
                  <a:pt x="5650" y="13105"/>
                </a:lnTo>
                <a:lnTo>
                  <a:pt x="5675" y="13097"/>
                </a:lnTo>
                <a:lnTo>
                  <a:pt x="5705" y="13087"/>
                </a:lnTo>
                <a:lnTo>
                  <a:pt x="5737" y="13074"/>
                </a:lnTo>
                <a:lnTo>
                  <a:pt x="5772" y="13062"/>
                </a:lnTo>
                <a:lnTo>
                  <a:pt x="5808" y="13046"/>
                </a:lnTo>
                <a:lnTo>
                  <a:pt x="5842" y="13030"/>
                </a:lnTo>
                <a:lnTo>
                  <a:pt x="5876" y="13013"/>
                </a:lnTo>
                <a:lnTo>
                  <a:pt x="5906" y="12997"/>
                </a:lnTo>
                <a:lnTo>
                  <a:pt x="5934" y="12981"/>
                </a:lnTo>
                <a:lnTo>
                  <a:pt x="5957" y="12968"/>
                </a:lnTo>
                <a:lnTo>
                  <a:pt x="5974" y="12957"/>
                </a:lnTo>
                <a:lnTo>
                  <a:pt x="5985" y="12949"/>
                </a:lnTo>
                <a:lnTo>
                  <a:pt x="5989" y="12947"/>
                </a:lnTo>
                <a:lnTo>
                  <a:pt x="5992" y="12945"/>
                </a:lnTo>
                <a:lnTo>
                  <a:pt x="6003" y="12937"/>
                </a:lnTo>
                <a:lnTo>
                  <a:pt x="6020" y="12925"/>
                </a:lnTo>
                <a:lnTo>
                  <a:pt x="6042" y="12910"/>
                </a:lnTo>
                <a:lnTo>
                  <a:pt x="6067" y="12892"/>
                </a:lnTo>
                <a:lnTo>
                  <a:pt x="6095" y="12870"/>
                </a:lnTo>
                <a:lnTo>
                  <a:pt x="6124" y="12847"/>
                </a:lnTo>
                <a:lnTo>
                  <a:pt x="6152" y="12821"/>
                </a:lnTo>
                <a:lnTo>
                  <a:pt x="6181" y="12795"/>
                </a:lnTo>
                <a:lnTo>
                  <a:pt x="6207" y="12768"/>
                </a:lnTo>
                <a:lnTo>
                  <a:pt x="6232" y="12743"/>
                </a:lnTo>
                <a:lnTo>
                  <a:pt x="6254" y="12719"/>
                </a:lnTo>
                <a:lnTo>
                  <a:pt x="6271" y="12700"/>
                </a:lnTo>
                <a:lnTo>
                  <a:pt x="6284" y="12684"/>
                </a:lnTo>
                <a:lnTo>
                  <a:pt x="6292" y="12674"/>
                </a:lnTo>
                <a:lnTo>
                  <a:pt x="6296" y="12671"/>
                </a:lnTo>
                <a:lnTo>
                  <a:pt x="6298" y="12666"/>
                </a:lnTo>
                <a:lnTo>
                  <a:pt x="6307" y="12657"/>
                </a:lnTo>
                <a:lnTo>
                  <a:pt x="6318" y="12640"/>
                </a:lnTo>
                <a:lnTo>
                  <a:pt x="6335" y="12619"/>
                </a:lnTo>
                <a:lnTo>
                  <a:pt x="6353" y="12594"/>
                </a:lnTo>
                <a:lnTo>
                  <a:pt x="6372" y="12565"/>
                </a:lnTo>
                <a:lnTo>
                  <a:pt x="6393" y="12533"/>
                </a:lnTo>
                <a:lnTo>
                  <a:pt x="6412" y="12500"/>
                </a:lnTo>
                <a:lnTo>
                  <a:pt x="6432" y="12466"/>
                </a:lnTo>
                <a:lnTo>
                  <a:pt x="6449" y="12433"/>
                </a:lnTo>
                <a:lnTo>
                  <a:pt x="6464" y="12402"/>
                </a:lnTo>
                <a:lnTo>
                  <a:pt x="6477" y="12374"/>
                </a:lnTo>
                <a:lnTo>
                  <a:pt x="6487" y="12349"/>
                </a:lnTo>
                <a:lnTo>
                  <a:pt x="6496" y="12330"/>
                </a:lnTo>
                <a:lnTo>
                  <a:pt x="6500" y="12318"/>
                </a:lnTo>
                <a:lnTo>
                  <a:pt x="6502" y="12314"/>
                </a:lnTo>
                <a:lnTo>
                  <a:pt x="6503" y="12310"/>
                </a:lnTo>
                <a:lnTo>
                  <a:pt x="6507" y="12297"/>
                </a:lnTo>
                <a:lnTo>
                  <a:pt x="6515" y="12279"/>
                </a:lnTo>
                <a:lnTo>
                  <a:pt x="6524" y="12253"/>
                </a:lnTo>
                <a:lnTo>
                  <a:pt x="6532" y="12223"/>
                </a:lnTo>
                <a:lnTo>
                  <a:pt x="6542" y="12190"/>
                </a:lnTo>
                <a:lnTo>
                  <a:pt x="6552" y="12154"/>
                </a:lnTo>
                <a:lnTo>
                  <a:pt x="6560" y="12117"/>
                </a:lnTo>
                <a:lnTo>
                  <a:pt x="6568" y="12079"/>
                </a:lnTo>
                <a:lnTo>
                  <a:pt x="6573" y="12042"/>
                </a:lnTo>
                <a:lnTo>
                  <a:pt x="6579" y="12007"/>
                </a:lnTo>
                <a:lnTo>
                  <a:pt x="6582" y="11976"/>
                </a:lnTo>
                <a:lnTo>
                  <a:pt x="6584" y="11949"/>
                </a:lnTo>
                <a:lnTo>
                  <a:pt x="6586" y="11929"/>
                </a:lnTo>
                <a:lnTo>
                  <a:pt x="6587" y="11916"/>
                </a:lnTo>
                <a:lnTo>
                  <a:pt x="6587" y="11911"/>
                </a:lnTo>
                <a:lnTo>
                  <a:pt x="6587" y="11907"/>
                </a:lnTo>
                <a:lnTo>
                  <a:pt x="6588" y="11893"/>
                </a:lnTo>
                <a:lnTo>
                  <a:pt x="6588" y="11872"/>
                </a:lnTo>
                <a:lnTo>
                  <a:pt x="6588" y="11847"/>
                </a:lnTo>
                <a:lnTo>
                  <a:pt x="6590" y="11832"/>
                </a:lnTo>
                <a:lnTo>
                  <a:pt x="6590" y="11820"/>
                </a:lnTo>
                <a:lnTo>
                  <a:pt x="6590" y="11805"/>
                </a:lnTo>
                <a:lnTo>
                  <a:pt x="6590" y="11790"/>
                </a:lnTo>
                <a:lnTo>
                  <a:pt x="6590" y="11774"/>
                </a:lnTo>
                <a:lnTo>
                  <a:pt x="6591" y="11757"/>
                </a:lnTo>
                <a:lnTo>
                  <a:pt x="6591" y="11739"/>
                </a:lnTo>
                <a:lnTo>
                  <a:pt x="6592" y="11721"/>
                </a:lnTo>
                <a:lnTo>
                  <a:pt x="6594" y="11685"/>
                </a:lnTo>
                <a:lnTo>
                  <a:pt x="6596" y="11647"/>
                </a:lnTo>
                <a:lnTo>
                  <a:pt x="6599" y="11609"/>
                </a:lnTo>
                <a:lnTo>
                  <a:pt x="6602" y="11571"/>
                </a:lnTo>
                <a:lnTo>
                  <a:pt x="6607" y="11532"/>
                </a:lnTo>
                <a:lnTo>
                  <a:pt x="6611" y="11494"/>
                </a:lnTo>
                <a:lnTo>
                  <a:pt x="6617" y="11458"/>
                </a:lnTo>
                <a:lnTo>
                  <a:pt x="6622" y="11421"/>
                </a:lnTo>
                <a:lnTo>
                  <a:pt x="6628" y="11386"/>
                </a:lnTo>
                <a:lnTo>
                  <a:pt x="6634" y="11353"/>
                </a:lnTo>
                <a:lnTo>
                  <a:pt x="6640" y="11321"/>
                </a:lnTo>
                <a:lnTo>
                  <a:pt x="6647" y="11291"/>
                </a:lnTo>
                <a:lnTo>
                  <a:pt x="6658" y="11240"/>
                </a:lnTo>
                <a:lnTo>
                  <a:pt x="6667" y="11201"/>
                </a:lnTo>
                <a:lnTo>
                  <a:pt x="6674" y="11175"/>
                </a:lnTo>
                <a:lnTo>
                  <a:pt x="6676" y="11166"/>
                </a:lnTo>
                <a:lnTo>
                  <a:pt x="6679" y="11157"/>
                </a:lnTo>
                <a:lnTo>
                  <a:pt x="6686" y="11132"/>
                </a:lnTo>
                <a:lnTo>
                  <a:pt x="6696" y="11093"/>
                </a:lnTo>
                <a:lnTo>
                  <a:pt x="6713" y="11043"/>
                </a:lnTo>
                <a:lnTo>
                  <a:pt x="6721" y="11014"/>
                </a:lnTo>
                <a:lnTo>
                  <a:pt x="6732" y="10984"/>
                </a:lnTo>
                <a:lnTo>
                  <a:pt x="6743" y="10951"/>
                </a:lnTo>
                <a:lnTo>
                  <a:pt x="6756" y="10918"/>
                </a:lnTo>
                <a:lnTo>
                  <a:pt x="6769" y="10883"/>
                </a:lnTo>
                <a:lnTo>
                  <a:pt x="6783" y="10849"/>
                </a:lnTo>
                <a:lnTo>
                  <a:pt x="6797" y="10813"/>
                </a:lnTo>
                <a:lnTo>
                  <a:pt x="6813" y="10778"/>
                </a:lnTo>
                <a:lnTo>
                  <a:pt x="6828" y="10743"/>
                </a:lnTo>
                <a:lnTo>
                  <a:pt x="6844" y="10708"/>
                </a:lnTo>
                <a:lnTo>
                  <a:pt x="6862" y="10675"/>
                </a:lnTo>
                <a:lnTo>
                  <a:pt x="6878" y="10641"/>
                </a:lnTo>
                <a:lnTo>
                  <a:pt x="6894" y="10610"/>
                </a:lnTo>
                <a:lnTo>
                  <a:pt x="6910" y="10580"/>
                </a:lnTo>
                <a:lnTo>
                  <a:pt x="6927" y="10552"/>
                </a:lnTo>
                <a:lnTo>
                  <a:pt x="6942" y="10526"/>
                </a:lnTo>
                <a:lnTo>
                  <a:pt x="6968" y="10480"/>
                </a:lnTo>
                <a:lnTo>
                  <a:pt x="6989" y="10446"/>
                </a:lnTo>
                <a:lnTo>
                  <a:pt x="7003" y="10424"/>
                </a:lnTo>
                <a:lnTo>
                  <a:pt x="7009" y="10417"/>
                </a:lnTo>
                <a:lnTo>
                  <a:pt x="7013" y="10408"/>
                </a:lnTo>
                <a:lnTo>
                  <a:pt x="7028" y="10386"/>
                </a:lnTo>
                <a:lnTo>
                  <a:pt x="7051" y="10353"/>
                </a:lnTo>
                <a:lnTo>
                  <a:pt x="7081" y="10310"/>
                </a:lnTo>
                <a:lnTo>
                  <a:pt x="7098" y="10286"/>
                </a:lnTo>
                <a:lnTo>
                  <a:pt x="7118" y="10260"/>
                </a:lnTo>
                <a:lnTo>
                  <a:pt x="7138" y="10233"/>
                </a:lnTo>
                <a:lnTo>
                  <a:pt x="7160" y="10205"/>
                </a:lnTo>
                <a:lnTo>
                  <a:pt x="7183" y="10177"/>
                </a:lnTo>
                <a:lnTo>
                  <a:pt x="7207" y="10148"/>
                </a:lnTo>
                <a:lnTo>
                  <a:pt x="7232" y="10119"/>
                </a:lnTo>
                <a:lnTo>
                  <a:pt x="7257" y="10089"/>
                </a:lnTo>
                <a:lnTo>
                  <a:pt x="7283" y="10061"/>
                </a:lnTo>
                <a:lnTo>
                  <a:pt x="7309" y="10033"/>
                </a:lnTo>
                <a:lnTo>
                  <a:pt x="7335" y="10006"/>
                </a:lnTo>
                <a:lnTo>
                  <a:pt x="7361" y="9980"/>
                </a:lnTo>
                <a:lnTo>
                  <a:pt x="7387" y="9955"/>
                </a:lnTo>
                <a:lnTo>
                  <a:pt x="7410" y="9932"/>
                </a:lnTo>
                <a:lnTo>
                  <a:pt x="7434" y="9910"/>
                </a:lnTo>
                <a:lnTo>
                  <a:pt x="7457" y="9890"/>
                </a:lnTo>
                <a:lnTo>
                  <a:pt x="7496" y="9855"/>
                </a:lnTo>
                <a:lnTo>
                  <a:pt x="7527" y="9829"/>
                </a:lnTo>
                <a:lnTo>
                  <a:pt x="7547" y="9812"/>
                </a:lnTo>
                <a:lnTo>
                  <a:pt x="7554" y="9806"/>
                </a:lnTo>
                <a:lnTo>
                  <a:pt x="7561" y="9800"/>
                </a:lnTo>
                <a:lnTo>
                  <a:pt x="7581" y="9784"/>
                </a:lnTo>
                <a:lnTo>
                  <a:pt x="7613" y="9759"/>
                </a:lnTo>
                <a:lnTo>
                  <a:pt x="7656" y="9728"/>
                </a:lnTo>
                <a:lnTo>
                  <a:pt x="7679" y="9709"/>
                </a:lnTo>
                <a:lnTo>
                  <a:pt x="7705" y="9691"/>
                </a:lnTo>
                <a:lnTo>
                  <a:pt x="7733" y="9671"/>
                </a:lnTo>
                <a:lnTo>
                  <a:pt x="7763" y="9652"/>
                </a:lnTo>
                <a:lnTo>
                  <a:pt x="7794" y="9631"/>
                </a:lnTo>
                <a:lnTo>
                  <a:pt x="7825" y="9611"/>
                </a:lnTo>
                <a:lnTo>
                  <a:pt x="7858" y="9591"/>
                </a:lnTo>
                <a:lnTo>
                  <a:pt x="7891" y="9572"/>
                </a:lnTo>
                <a:lnTo>
                  <a:pt x="7925" y="9553"/>
                </a:lnTo>
                <a:lnTo>
                  <a:pt x="7958" y="9534"/>
                </a:lnTo>
                <a:lnTo>
                  <a:pt x="7992" y="9516"/>
                </a:lnTo>
                <a:lnTo>
                  <a:pt x="8024" y="9500"/>
                </a:lnTo>
                <a:lnTo>
                  <a:pt x="8055" y="9483"/>
                </a:lnTo>
                <a:lnTo>
                  <a:pt x="8087" y="9468"/>
                </a:lnTo>
                <a:lnTo>
                  <a:pt x="8116" y="9454"/>
                </a:lnTo>
                <a:lnTo>
                  <a:pt x="8143" y="9442"/>
                </a:lnTo>
                <a:lnTo>
                  <a:pt x="8191" y="9421"/>
                </a:lnTo>
                <a:lnTo>
                  <a:pt x="8228" y="9406"/>
                </a:lnTo>
                <a:lnTo>
                  <a:pt x="8253" y="9396"/>
                </a:lnTo>
                <a:lnTo>
                  <a:pt x="8262" y="9393"/>
                </a:lnTo>
                <a:lnTo>
                  <a:pt x="8270" y="9390"/>
                </a:lnTo>
                <a:lnTo>
                  <a:pt x="8294" y="9380"/>
                </a:lnTo>
                <a:lnTo>
                  <a:pt x="8333" y="9366"/>
                </a:lnTo>
                <a:lnTo>
                  <a:pt x="8383" y="9348"/>
                </a:lnTo>
                <a:lnTo>
                  <a:pt x="8412" y="9340"/>
                </a:lnTo>
                <a:lnTo>
                  <a:pt x="8442" y="9330"/>
                </a:lnTo>
                <a:lnTo>
                  <a:pt x="8474" y="9320"/>
                </a:lnTo>
                <a:lnTo>
                  <a:pt x="8509" y="9311"/>
                </a:lnTo>
                <a:lnTo>
                  <a:pt x="8545" y="9301"/>
                </a:lnTo>
                <a:lnTo>
                  <a:pt x="8581" y="9291"/>
                </a:lnTo>
                <a:lnTo>
                  <a:pt x="8618" y="9283"/>
                </a:lnTo>
                <a:lnTo>
                  <a:pt x="8656" y="9274"/>
                </a:lnTo>
                <a:lnTo>
                  <a:pt x="8694" y="9266"/>
                </a:lnTo>
                <a:lnTo>
                  <a:pt x="8731" y="9259"/>
                </a:lnTo>
                <a:lnTo>
                  <a:pt x="8768" y="9252"/>
                </a:lnTo>
                <a:lnTo>
                  <a:pt x="8804" y="9246"/>
                </a:lnTo>
                <a:lnTo>
                  <a:pt x="8839" y="9240"/>
                </a:lnTo>
                <a:lnTo>
                  <a:pt x="8873" y="9236"/>
                </a:lnTo>
                <a:lnTo>
                  <a:pt x="8905" y="9232"/>
                </a:lnTo>
                <a:lnTo>
                  <a:pt x="8934" y="9229"/>
                </a:lnTo>
                <a:lnTo>
                  <a:pt x="8987" y="9224"/>
                </a:lnTo>
                <a:lnTo>
                  <a:pt x="9027" y="9221"/>
                </a:lnTo>
                <a:lnTo>
                  <a:pt x="9053" y="9219"/>
                </a:lnTo>
                <a:lnTo>
                  <a:pt x="9063" y="9219"/>
                </a:lnTo>
                <a:lnTo>
                  <a:pt x="9072" y="9218"/>
                </a:lnTo>
                <a:lnTo>
                  <a:pt x="9098" y="9217"/>
                </a:lnTo>
                <a:lnTo>
                  <a:pt x="9139" y="9216"/>
                </a:lnTo>
                <a:lnTo>
                  <a:pt x="9190" y="9215"/>
                </a:lnTo>
                <a:lnTo>
                  <a:pt x="9221" y="9213"/>
                </a:lnTo>
                <a:lnTo>
                  <a:pt x="9253" y="9215"/>
                </a:lnTo>
                <a:lnTo>
                  <a:pt x="9287" y="9215"/>
                </a:lnTo>
                <a:lnTo>
                  <a:pt x="9322" y="9216"/>
                </a:lnTo>
                <a:lnTo>
                  <a:pt x="9359" y="9218"/>
                </a:lnTo>
                <a:lnTo>
                  <a:pt x="9396" y="9220"/>
                </a:lnTo>
                <a:lnTo>
                  <a:pt x="9433" y="9223"/>
                </a:lnTo>
                <a:lnTo>
                  <a:pt x="9472" y="9226"/>
                </a:lnTo>
                <a:lnTo>
                  <a:pt x="9510" y="9231"/>
                </a:lnTo>
                <a:lnTo>
                  <a:pt x="9548" y="9235"/>
                </a:lnTo>
                <a:lnTo>
                  <a:pt x="9586" y="9240"/>
                </a:lnTo>
                <a:lnTo>
                  <a:pt x="9622" y="9246"/>
                </a:lnTo>
                <a:lnTo>
                  <a:pt x="9657" y="9251"/>
                </a:lnTo>
                <a:lnTo>
                  <a:pt x="9691" y="9257"/>
                </a:lnTo>
                <a:lnTo>
                  <a:pt x="9722" y="9263"/>
                </a:lnTo>
                <a:lnTo>
                  <a:pt x="9752" y="9269"/>
                </a:lnTo>
                <a:lnTo>
                  <a:pt x="9803" y="9280"/>
                </a:lnTo>
                <a:lnTo>
                  <a:pt x="9843" y="9289"/>
                </a:lnTo>
                <a:lnTo>
                  <a:pt x="9869" y="9296"/>
                </a:lnTo>
                <a:lnTo>
                  <a:pt x="9877" y="9299"/>
                </a:lnTo>
                <a:lnTo>
                  <a:pt x="9886" y="9301"/>
                </a:lnTo>
                <a:lnTo>
                  <a:pt x="9912" y="9307"/>
                </a:lnTo>
                <a:lnTo>
                  <a:pt x="9951" y="9318"/>
                </a:lnTo>
                <a:lnTo>
                  <a:pt x="10001" y="9333"/>
                </a:lnTo>
                <a:lnTo>
                  <a:pt x="10030" y="9343"/>
                </a:lnTo>
                <a:lnTo>
                  <a:pt x="10060" y="9353"/>
                </a:lnTo>
                <a:lnTo>
                  <a:pt x="10092" y="9365"/>
                </a:lnTo>
                <a:lnTo>
                  <a:pt x="10126" y="9377"/>
                </a:lnTo>
                <a:lnTo>
                  <a:pt x="10160" y="9390"/>
                </a:lnTo>
                <a:lnTo>
                  <a:pt x="10195" y="9404"/>
                </a:lnTo>
                <a:lnTo>
                  <a:pt x="10231" y="9418"/>
                </a:lnTo>
                <a:lnTo>
                  <a:pt x="10266" y="9433"/>
                </a:lnTo>
                <a:lnTo>
                  <a:pt x="10302" y="9449"/>
                </a:lnTo>
                <a:lnTo>
                  <a:pt x="10336" y="9465"/>
                </a:lnTo>
                <a:lnTo>
                  <a:pt x="10370" y="9481"/>
                </a:lnTo>
                <a:lnTo>
                  <a:pt x="10403" y="9498"/>
                </a:lnTo>
                <a:lnTo>
                  <a:pt x="10435" y="9514"/>
                </a:lnTo>
                <a:lnTo>
                  <a:pt x="10465" y="9530"/>
                </a:lnTo>
                <a:lnTo>
                  <a:pt x="10493" y="9545"/>
                </a:lnTo>
                <a:lnTo>
                  <a:pt x="10519" y="9560"/>
                </a:lnTo>
                <a:lnTo>
                  <a:pt x="10564" y="9587"/>
                </a:lnTo>
                <a:lnTo>
                  <a:pt x="10599" y="9608"/>
                </a:lnTo>
                <a:lnTo>
                  <a:pt x="10622" y="9622"/>
                </a:lnTo>
                <a:lnTo>
                  <a:pt x="10629" y="9627"/>
                </a:lnTo>
                <a:lnTo>
                  <a:pt x="10637" y="9631"/>
                </a:lnTo>
                <a:lnTo>
                  <a:pt x="10658" y="9645"/>
                </a:lnTo>
                <a:lnTo>
                  <a:pt x="10692" y="9668"/>
                </a:lnTo>
                <a:lnTo>
                  <a:pt x="10735" y="9698"/>
                </a:lnTo>
                <a:lnTo>
                  <a:pt x="10760" y="9716"/>
                </a:lnTo>
                <a:lnTo>
                  <a:pt x="10786" y="9735"/>
                </a:lnTo>
                <a:lnTo>
                  <a:pt x="10813" y="9756"/>
                </a:lnTo>
                <a:lnTo>
                  <a:pt x="10841" y="9777"/>
                </a:lnTo>
                <a:lnTo>
                  <a:pt x="10869" y="9800"/>
                </a:lnTo>
                <a:lnTo>
                  <a:pt x="10898" y="9825"/>
                </a:lnTo>
                <a:lnTo>
                  <a:pt x="10927" y="9849"/>
                </a:lnTo>
                <a:lnTo>
                  <a:pt x="10956" y="9874"/>
                </a:lnTo>
                <a:lnTo>
                  <a:pt x="10986" y="9900"/>
                </a:lnTo>
                <a:lnTo>
                  <a:pt x="11013" y="9926"/>
                </a:lnTo>
                <a:lnTo>
                  <a:pt x="11041" y="9952"/>
                </a:lnTo>
                <a:lnTo>
                  <a:pt x="11067" y="9977"/>
                </a:lnTo>
                <a:lnTo>
                  <a:pt x="11091" y="10003"/>
                </a:lnTo>
                <a:lnTo>
                  <a:pt x="11115" y="10027"/>
                </a:lnTo>
                <a:lnTo>
                  <a:pt x="11137" y="10050"/>
                </a:lnTo>
                <a:lnTo>
                  <a:pt x="11157" y="10072"/>
                </a:lnTo>
                <a:lnTo>
                  <a:pt x="11192" y="10112"/>
                </a:lnTo>
                <a:lnTo>
                  <a:pt x="11219" y="10142"/>
                </a:lnTo>
                <a:lnTo>
                  <a:pt x="11235" y="10163"/>
                </a:lnTo>
                <a:lnTo>
                  <a:pt x="11242" y="10169"/>
                </a:lnTo>
                <a:lnTo>
                  <a:pt x="11247" y="10177"/>
                </a:lnTo>
                <a:lnTo>
                  <a:pt x="11264" y="10197"/>
                </a:lnTo>
                <a:lnTo>
                  <a:pt x="11289" y="10229"/>
                </a:lnTo>
                <a:lnTo>
                  <a:pt x="11320" y="10271"/>
                </a:lnTo>
                <a:lnTo>
                  <a:pt x="11339" y="10295"/>
                </a:lnTo>
                <a:lnTo>
                  <a:pt x="11357" y="10320"/>
                </a:lnTo>
                <a:lnTo>
                  <a:pt x="11377" y="10349"/>
                </a:lnTo>
                <a:lnTo>
                  <a:pt x="11397" y="10378"/>
                </a:lnTo>
                <a:lnTo>
                  <a:pt x="11417" y="10409"/>
                </a:lnTo>
                <a:lnTo>
                  <a:pt x="11437" y="10440"/>
                </a:lnTo>
                <a:lnTo>
                  <a:pt x="11458" y="10473"/>
                </a:lnTo>
                <a:lnTo>
                  <a:pt x="11477" y="10505"/>
                </a:lnTo>
                <a:lnTo>
                  <a:pt x="11496" y="10539"/>
                </a:lnTo>
                <a:lnTo>
                  <a:pt x="11516" y="10572"/>
                </a:lnTo>
                <a:lnTo>
                  <a:pt x="11533" y="10606"/>
                </a:lnTo>
                <a:lnTo>
                  <a:pt x="11550" y="10638"/>
                </a:lnTo>
                <a:lnTo>
                  <a:pt x="11567" y="10669"/>
                </a:lnTo>
                <a:lnTo>
                  <a:pt x="11582" y="10701"/>
                </a:lnTo>
                <a:lnTo>
                  <a:pt x="11596" y="10729"/>
                </a:lnTo>
                <a:lnTo>
                  <a:pt x="11608" y="10757"/>
                </a:lnTo>
                <a:lnTo>
                  <a:pt x="11629" y="10804"/>
                </a:lnTo>
                <a:lnTo>
                  <a:pt x="11644" y="10842"/>
                </a:lnTo>
                <a:lnTo>
                  <a:pt x="11655" y="10867"/>
                </a:lnTo>
                <a:lnTo>
                  <a:pt x="11658" y="10876"/>
                </a:lnTo>
                <a:lnTo>
                  <a:pt x="11662" y="10884"/>
                </a:lnTo>
                <a:lnTo>
                  <a:pt x="11671" y="10908"/>
                </a:lnTo>
                <a:lnTo>
                  <a:pt x="11685" y="10946"/>
                </a:lnTo>
                <a:lnTo>
                  <a:pt x="11703" y="10997"/>
                </a:lnTo>
                <a:lnTo>
                  <a:pt x="11712" y="11025"/>
                </a:lnTo>
                <a:lnTo>
                  <a:pt x="11722" y="11055"/>
                </a:lnTo>
                <a:lnTo>
                  <a:pt x="11732" y="11088"/>
                </a:lnTo>
                <a:lnTo>
                  <a:pt x="11742" y="11122"/>
                </a:lnTo>
                <a:lnTo>
                  <a:pt x="11751" y="11157"/>
                </a:lnTo>
                <a:lnTo>
                  <a:pt x="11761" y="11194"/>
                </a:lnTo>
                <a:lnTo>
                  <a:pt x="11770" y="11231"/>
                </a:lnTo>
                <a:lnTo>
                  <a:pt x="11778" y="11269"/>
                </a:lnTo>
                <a:lnTo>
                  <a:pt x="11787" y="11307"/>
                </a:lnTo>
                <a:lnTo>
                  <a:pt x="11795" y="11344"/>
                </a:lnTo>
                <a:lnTo>
                  <a:pt x="11801" y="11381"/>
                </a:lnTo>
                <a:lnTo>
                  <a:pt x="11808" y="11418"/>
                </a:lnTo>
                <a:lnTo>
                  <a:pt x="11813" y="11452"/>
                </a:lnTo>
                <a:lnTo>
                  <a:pt x="11817" y="11486"/>
                </a:lnTo>
                <a:lnTo>
                  <a:pt x="11822" y="11518"/>
                </a:lnTo>
                <a:lnTo>
                  <a:pt x="11825" y="11547"/>
                </a:lnTo>
                <a:lnTo>
                  <a:pt x="11830" y="11600"/>
                </a:lnTo>
                <a:lnTo>
                  <a:pt x="11833" y="11640"/>
                </a:lnTo>
                <a:lnTo>
                  <a:pt x="11836" y="11666"/>
                </a:lnTo>
                <a:lnTo>
                  <a:pt x="11836" y="11676"/>
                </a:lnTo>
                <a:lnTo>
                  <a:pt x="11837" y="11685"/>
                </a:lnTo>
                <a:lnTo>
                  <a:pt x="11838" y="11710"/>
                </a:lnTo>
                <a:lnTo>
                  <a:pt x="11840" y="11751"/>
                </a:lnTo>
                <a:lnTo>
                  <a:pt x="11841" y="11803"/>
                </a:lnTo>
                <a:lnTo>
                  <a:pt x="11841" y="11827"/>
                </a:lnTo>
                <a:lnTo>
                  <a:pt x="11841" y="11852"/>
                </a:lnTo>
                <a:lnTo>
                  <a:pt x="11841" y="11879"/>
                </a:lnTo>
                <a:lnTo>
                  <a:pt x="11841" y="11907"/>
                </a:lnTo>
                <a:lnTo>
                  <a:pt x="11841" y="11935"/>
                </a:lnTo>
                <a:lnTo>
                  <a:pt x="11841" y="11965"/>
                </a:lnTo>
                <a:lnTo>
                  <a:pt x="11841" y="11994"/>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1868" y="17280"/>
                </a:lnTo>
                <a:lnTo>
                  <a:pt x="11868" y="16662"/>
                </a:lnTo>
                <a:lnTo>
                  <a:pt x="11868" y="16043"/>
                </a:lnTo>
                <a:lnTo>
                  <a:pt x="11868" y="15426"/>
                </a:lnTo>
                <a:lnTo>
                  <a:pt x="11868" y="14807"/>
                </a:lnTo>
                <a:lnTo>
                  <a:pt x="11868" y="14189"/>
                </a:lnTo>
                <a:lnTo>
                  <a:pt x="11868" y="13570"/>
                </a:lnTo>
                <a:lnTo>
                  <a:pt x="11868" y="12952"/>
                </a:lnTo>
                <a:lnTo>
                  <a:pt x="11868" y="12334"/>
                </a:lnTo>
                <a:lnTo>
                  <a:pt x="11868" y="12327"/>
                </a:lnTo>
                <a:lnTo>
                  <a:pt x="11868" y="12308"/>
                </a:lnTo>
                <a:lnTo>
                  <a:pt x="11868" y="12277"/>
                </a:lnTo>
                <a:lnTo>
                  <a:pt x="11868" y="12237"/>
                </a:lnTo>
                <a:lnTo>
                  <a:pt x="11868" y="12191"/>
                </a:lnTo>
                <a:lnTo>
                  <a:pt x="11868" y="12138"/>
                </a:lnTo>
                <a:lnTo>
                  <a:pt x="11868" y="12083"/>
                </a:lnTo>
                <a:lnTo>
                  <a:pt x="11868" y="12025"/>
                </a:lnTo>
                <a:lnTo>
                  <a:pt x="11868" y="11994"/>
                </a:lnTo>
                <a:lnTo>
                  <a:pt x="11868" y="11965"/>
                </a:lnTo>
                <a:lnTo>
                  <a:pt x="11868" y="11935"/>
                </a:lnTo>
                <a:lnTo>
                  <a:pt x="11868" y="11907"/>
                </a:lnTo>
                <a:lnTo>
                  <a:pt x="11868" y="11879"/>
                </a:lnTo>
                <a:lnTo>
                  <a:pt x="11868" y="11852"/>
                </a:lnTo>
                <a:lnTo>
                  <a:pt x="11868" y="11827"/>
                </a:lnTo>
                <a:lnTo>
                  <a:pt x="11868" y="1180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 name="Google Shape;7041;p153">
            <a:extLst>
              <a:ext uri="{FF2B5EF4-FFF2-40B4-BE49-F238E27FC236}">
                <a16:creationId xmlns:a16="http://schemas.microsoft.com/office/drawing/2014/main" xmlns="" id="{2DD83650-2E86-C156-277E-B6038C9424A5}"/>
              </a:ext>
            </a:extLst>
          </p:cNvPr>
          <p:cNvSpPr/>
          <p:nvPr/>
        </p:nvSpPr>
        <p:spPr>
          <a:xfrm>
            <a:off x="14578306" y="41833"/>
            <a:ext cx="8389950" cy="13674168"/>
          </a:xfrm>
          <a:custGeom>
            <a:avLst/>
            <a:gdLst/>
            <a:ahLst/>
            <a:cxnLst/>
            <a:rect l="l" t="t" r="r" b="b"/>
            <a:pathLst>
              <a:path w="11868" h="17280" extrusionOk="0">
                <a:moveTo>
                  <a:pt x="11865" y="11756"/>
                </a:moveTo>
                <a:lnTo>
                  <a:pt x="11865" y="11751"/>
                </a:lnTo>
                <a:lnTo>
                  <a:pt x="11864" y="11739"/>
                </a:lnTo>
                <a:lnTo>
                  <a:pt x="11863" y="11718"/>
                </a:lnTo>
                <a:lnTo>
                  <a:pt x="11860" y="11692"/>
                </a:lnTo>
                <a:lnTo>
                  <a:pt x="11856" y="11661"/>
                </a:lnTo>
                <a:lnTo>
                  <a:pt x="11851" y="11626"/>
                </a:lnTo>
                <a:lnTo>
                  <a:pt x="11844" y="11589"/>
                </a:lnTo>
                <a:lnTo>
                  <a:pt x="11837" y="11552"/>
                </a:lnTo>
                <a:lnTo>
                  <a:pt x="11828" y="11514"/>
                </a:lnTo>
                <a:lnTo>
                  <a:pt x="11819" y="11478"/>
                </a:lnTo>
                <a:lnTo>
                  <a:pt x="11808" y="11445"/>
                </a:lnTo>
                <a:lnTo>
                  <a:pt x="11798" y="11416"/>
                </a:lnTo>
                <a:lnTo>
                  <a:pt x="11789" y="11391"/>
                </a:lnTo>
                <a:lnTo>
                  <a:pt x="11783" y="11371"/>
                </a:lnTo>
                <a:lnTo>
                  <a:pt x="11779" y="11359"/>
                </a:lnTo>
                <a:lnTo>
                  <a:pt x="11776" y="11355"/>
                </a:lnTo>
                <a:lnTo>
                  <a:pt x="11774" y="11351"/>
                </a:lnTo>
                <a:lnTo>
                  <a:pt x="11770" y="11338"/>
                </a:lnTo>
                <a:lnTo>
                  <a:pt x="11761" y="11319"/>
                </a:lnTo>
                <a:lnTo>
                  <a:pt x="11752" y="11296"/>
                </a:lnTo>
                <a:lnTo>
                  <a:pt x="11738" y="11267"/>
                </a:lnTo>
                <a:lnTo>
                  <a:pt x="11722" y="11236"/>
                </a:lnTo>
                <a:lnTo>
                  <a:pt x="11705" y="11203"/>
                </a:lnTo>
                <a:lnTo>
                  <a:pt x="11686" y="11169"/>
                </a:lnTo>
                <a:lnTo>
                  <a:pt x="11665" y="11137"/>
                </a:lnTo>
                <a:lnTo>
                  <a:pt x="11645" y="11106"/>
                </a:lnTo>
                <a:lnTo>
                  <a:pt x="11625" y="11076"/>
                </a:lnTo>
                <a:lnTo>
                  <a:pt x="11607" y="11051"/>
                </a:lnTo>
                <a:lnTo>
                  <a:pt x="11591" y="11030"/>
                </a:lnTo>
                <a:lnTo>
                  <a:pt x="11578" y="11014"/>
                </a:lnTo>
                <a:lnTo>
                  <a:pt x="11570" y="11003"/>
                </a:lnTo>
                <a:lnTo>
                  <a:pt x="11567" y="11000"/>
                </a:lnTo>
                <a:lnTo>
                  <a:pt x="11564" y="10997"/>
                </a:lnTo>
                <a:lnTo>
                  <a:pt x="11555" y="10986"/>
                </a:lnTo>
                <a:lnTo>
                  <a:pt x="11542" y="10971"/>
                </a:lnTo>
                <a:lnTo>
                  <a:pt x="11525" y="10951"/>
                </a:lnTo>
                <a:lnTo>
                  <a:pt x="11503" y="10929"/>
                </a:lnTo>
                <a:lnTo>
                  <a:pt x="11478" y="10903"/>
                </a:lnTo>
                <a:lnTo>
                  <a:pt x="11451" y="10877"/>
                </a:lnTo>
                <a:lnTo>
                  <a:pt x="11423" y="10851"/>
                </a:lnTo>
                <a:lnTo>
                  <a:pt x="11393" y="10826"/>
                </a:lnTo>
                <a:lnTo>
                  <a:pt x="11364" y="10802"/>
                </a:lnTo>
                <a:lnTo>
                  <a:pt x="11337" y="10781"/>
                </a:lnTo>
                <a:lnTo>
                  <a:pt x="11311" y="10762"/>
                </a:lnTo>
                <a:lnTo>
                  <a:pt x="11289" y="10747"/>
                </a:lnTo>
                <a:lnTo>
                  <a:pt x="11272" y="10735"/>
                </a:lnTo>
                <a:lnTo>
                  <a:pt x="11261" y="10729"/>
                </a:lnTo>
                <a:lnTo>
                  <a:pt x="11258" y="10725"/>
                </a:lnTo>
                <a:lnTo>
                  <a:pt x="11254" y="10723"/>
                </a:lnTo>
                <a:lnTo>
                  <a:pt x="11243" y="10717"/>
                </a:lnTo>
                <a:lnTo>
                  <a:pt x="11226" y="10706"/>
                </a:lnTo>
                <a:lnTo>
                  <a:pt x="11202" y="10692"/>
                </a:lnTo>
                <a:lnTo>
                  <a:pt x="11175" y="10677"/>
                </a:lnTo>
                <a:lnTo>
                  <a:pt x="11143" y="10661"/>
                </a:lnTo>
                <a:lnTo>
                  <a:pt x="11110" y="10644"/>
                </a:lnTo>
                <a:lnTo>
                  <a:pt x="11075" y="10628"/>
                </a:lnTo>
                <a:lnTo>
                  <a:pt x="11040" y="10614"/>
                </a:lnTo>
                <a:lnTo>
                  <a:pt x="11005" y="10600"/>
                </a:lnTo>
                <a:lnTo>
                  <a:pt x="10973" y="10588"/>
                </a:lnTo>
                <a:lnTo>
                  <a:pt x="10943" y="10579"/>
                </a:lnTo>
                <a:lnTo>
                  <a:pt x="10918" y="10571"/>
                </a:lnTo>
                <a:lnTo>
                  <a:pt x="10898" y="10566"/>
                </a:lnTo>
                <a:lnTo>
                  <a:pt x="10885" y="10562"/>
                </a:lnTo>
                <a:lnTo>
                  <a:pt x="10881" y="10561"/>
                </a:lnTo>
                <a:lnTo>
                  <a:pt x="10877" y="10560"/>
                </a:lnTo>
                <a:lnTo>
                  <a:pt x="10864" y="10557"/>
                </a:lnTo>
                <a:lnTo>
                  <a:pt x="10844" y="10553"/>
                </a:lnTo>
                <a:lnTo>
                  <a:pt x="10818" y="10546"/>
                </a:lnTo>
                <a:lnTo>
                  <a:pt x="10787" y="10541"/>
                </a:lnTo>
                <a:lnTo>
                  <a:pt x="10752" y="10534"/>
                </a:lnTo>
                <a:lnTo>
                  <a:pt x="10716" y="10530"/>
                </a:lnTo>
                <a:lnTo>
                  <a:pt x="10678" y="10526"/>
                </a:lnTo>
                <a:lnTo>
                  <a:pt x="10639" y="10522"/>
                </a:lnTo>
                <a:lnTo>
                  <a:pt x="10601" y="10520"/>
                </a:lnTo>
                <a:lnTo>
                  <a:pt x="10567" y="10519"/>
                </a:lnTo>
                <a:lnTo>
                  <a:pt x="10534" y="10519"/>
                </a:lnTo>
                <a:lnTo>
                  <a:pt x="10508" y="10519"/>
                </a:lnTo>
                <a:lnTo>
                  <a:pt x="10488" y="10520"/>
                </a:lnTo>
                <a:lnTo>
                  <a:pt x="10474" y="10521"/>
                </a:lnTo>
                <a:lnTo>
                  <a:pt x="10470" y="10521"/>
                </a:lnTo>
                <a:lnTo>
                  <a:pt x="10465" y="10521"/>
                </a:lnTo>
                <a:lnTo>
                  <a:pt x="10452" y="10522"/>
                </a:lnTo>
                <a:lnTo>
                  <a:pt x="10432" y="10524"/>
                </a:lnTo>
                <a:lnTo>
                  <a:pt x="10405" y="10527"/>
                </a:lnTo>
                <a:lnTo>
                  <a:pt x="10373" y="10530"/>
                </a:lnTo>
                <a:lnTo>
                  <a:pt x="10339" y="10535"/>
                </a:lnTo>
                <a:lnTo>
                  <a:pt x="10302" y="10542"/>
                </a:lnTo>
                <a:lnTo>
                  <a:pt x="10264" y="10549"/>
                </a:lnTo>
                <a:lnTo>
                  <a:pt x="10228" y="10558"/>
                </a:lnTo>
                <a:lnTo>
                  <a:pt x="10191" y="10567"/>
                </a:lnTo>
                <a:lnTo>
                  <a:pt x="10157" y="10578"/>
                </a:lnTo>
                <a:lnTo>
                  <a:pt x="10128" y="10586"/>
                </a:lnTo>
                <a:lnTo>
                  <a:pt x="10103" y="10595"/>
                </a:lnTo>
                <a:lnTo>
                  <a:pt x="10084" y="10602"/>
                </a:lnTo>
                <a:lnTo>
                  <a:pt x="10072" y="10607"/>
                </a:lnTo>
                <a:lnTo>
                  <a:pt x="10068" y="10609"/>
                </a:lnTo>
                <a:lnTo>
                  <a:pt x="10063" y="10610"/>
                </a:lnTo>
                <a:lnTo>
                  <a:pt x="10052" y="10615"/>
                </a:lnTo>
                <a:lnTo>
                  <a:pt x="10032" y="10623"/>
                </a:lnTo>
                <a:lnTo>
                  <a:pt x="10008" y="10634"/>
                </a:lnTo>
                <a:lnTo>
                  <a:pt x="9979" y="10647"/>
                </a:lnTo>
                <a:lnTo>
                  <a:pt x="9949" y="10662"/>
                </a:lnTo>
                <a:lnTo>
                  <a:pt x="9915" y="10679"/>
                </a:lnTo>
                <a:lnTo>
                  <a:pt x="9882" y="10698"/>
                </a:lnTo>
                <a:lnTo>
                  <a:pt x="9848" y="10718"/>
                </a:lnTo>
                <a:lnTo>
                  <a:pt x="9817" y="10738"/>
                </a:lnTo>
                <a:lnTo>
                  <a:pt x="9788" y="10758"/>
                </a:lnTo>
                <a:lnTo>
                  <a:pt x="9763" y="10776"/>
                </a:lnTo>
                <a:lnTo>
                  <a:pt x="9742" y="10792"/>
                </a:lnTo>
                <a:lnTo>
                  <a:pt x="9725" y="10805"/>
                </a:lnTo>
                <a:lnTo>
                  <a:pt x="9716" y="10813"/>
                </a:lnTo>
                <a:lnTo>
                  <a:pt x="9712" y="10816"/>
                </a:lnTo>
                <a:lnTo>
                  <a:pt x="9708" y="10819"/>
                </a:lnTo>
                <a:lnTo>
                  <a:pt x="9698" y="10828"/>
                </a:lnTo>
                <a:lnTo>
                  <a:pt x="9682" y="10841"/>
                </a:lnTo>
                <a:lnTo>
                  <a:pt x="9663" y="10858"/>
                </a:lnTo>
                <a:lnTo>
                  <a:pt x="9640" y="10880"/>
                </a:lnTo>
                <a:lnTo>
                  <a:pt x="9614" y="10905"/>
                </a:lnTo>
                <a:lnTo>
                  <a:pt x="9588" y="10931"/>
                </a:lnTo>
                <a:lnTo>
                  <a:pt x="9562" y="10960"/>
                </a:lnTo>
                <a:lnTo>
                  <a:pt x="9536" y="10989"/>
                </a:lnTo>
                <a:lnTo>
                  <a:pt x="9513" y="11018"/>
                </a:lnTo>
                <a:lnTo>
                  <a:pt x="9491" y="11045"/>
                </a:lnTo>
                <a:lnTo>
                  <a:pt x="9473" y="11071"/>
                </a:lnTo>
                <a:lnTo>
                  <a:pt x="9457" y="11093"/>
                </a:lnTo>
                <a:lnTo>
                  <a:pt x="9447" y="11110"/>
                </a:lnTo>
                <a:lnTo>
                  <a:pt x="9439" y="11121"/>
                </a:lnTo>
                <a:lnTo>
                  <a:pt x="9437" y="11124"/>
                </a:lnTo>
                <a:lnTo>
                  <a:pt x="9434" y="11128"/>
                </a:lnTo>
                <a:lnTo>
                  <a:pt x="9427" y="11139"/>
                </a:lnTo>
                <a:lnTo>
                  <a:pt x="9416" y="11156"/>
                </a:lnTo>
                <a:lnTo>
                  <a:pt x="9402" y="11179"/>
                </a:lnTo>
                <a:lnTo>
                  <a:pt x="9387" y="11207"/>
                </a:lnTo>
                <a:lnTo>
                  <a:pt x="9371" y="11237"/>
                </a:lnTo>
                <a:lnTo>
                  <a:pt x="9355" y="11271"/>
                </a:lnTo>
                <a:lnTo>
                  <a:pt x="9339" y="11305"/>
                </a:lnTo>
                <a:lnTo>
                  <a:pt x="9324" y="11341"/>
                </a:lnTo>
                <a:lnTo>
                  <a:pt x="9309" y="11376"/>
                </a:lnTo>
                <a:lnTo>
                  <a:pt x="9298" y="11409"/>
                </a:lnTo>
                <a:lnTo>
                  <a:pt x="9288" y="11438"/>
                </a:lnTo>
                <a:lnTo>
                  <a:pt x="9280" y="11463"/>
                </a:lnTo>
                <a:lnTo>
                  <a:pt x="9275" y="11484"/>
                </a:lnTo>
                <a:lnTo>
                  <a:pt x="9272" y="11496"/>
                </a:lnTo>
                <a:lnTo>
                  <a:pt x="9270" y="11500"/>
                </a:lnTo>
                <a:lnTo>
                  <a:pt x="9268" y="11505"/>
                </a:lnTo>
                <a:lnTo>
                  <a:pt x="9265" y="11517"/>
                </a:lnTo>
                <a:lnTo>
                  <a:pt x="9261" y="11538"/>
                </a:lnTo>
                <a:lnTo>
                  <a:pt x="9255" y="11562"/>
                </a:lnTo>
                <a:lnTo>
                  <a:pt x="9249" y="11594"/>
                </a:lnTo>
                <a:lnTo>
                  <a:pt x="9242" y="11628"/>
                </a:lnTo>
                <a:lnTo>
                  <a:pt x="9237" y="11665"/>
                </a:lnTo>
                <a:lnTo>
                  <a:pt x="9233" y="11703"/>
                </a:lnTo>
                <a:lnTo>
                  <a:pt x="9232" y="11722"/>
                </a:lnTo>
                <a:lnTo>
                  <a:pt x="9230" y="11742"/>
                </a:lnTo>
                <a:lnTo>
                  <a:pt x="9228" y="11761"/>
                </a:lnTo>
                <a:lnTo>
                  <a:pt x="9227" y="11780"/>
                </a:lnTo>
                <a:lnTo>
                  <a:pt x="9227" y="11788"/>
                </a:lnTo>
                <a:lnTo>
                  <a:pt x="9226" y="11797"/>
                </a:lnTo>
                <a:lnTo>
                  <a:pt x="9226" y="11805"/>
                </a:lnTo>
                <a:lnTo>
                  <a:pt x="9226" y="11814"/>
                </a:lnTo>
                <a:lnTo>
                  <a:pt x="9226" y="11825"/>
                </a:lnTo>
                <a:lnTo>
                  <a:pt x="9226" y="11834"/>
                </a:lnTo>
                <a:lnTo>
                  <a:pt x="9226" y="11843"/>
                </a:lnTo>
                <a:lnTo>
                  <a:pt x="9226" y="11852"/>
                </a:lnTo>
                <a:lnTo>
                  <a:pt x="9225" y="11905"/>
                </a:lnTo>
                <a:lnTo>
                  <a:pt x="9224" y="11945"/>
                </a:lnTo>
                <a:lnTo>
                  <a:pt x="9223" y="11971"/>
                </a:lnTo>
                <a:lnTo>
                  <a:pt x="9222" y="11980"/>
                </a:lnTo>
                <a:lnTo>
                  <a:pt x="9222" y="11989"/>
                </a:lnTo>
                <a:lnTo>
                  <a:pt x="9220" y="12015"/>
                </a:lnTo>
                <a:lnTo>
                  <a:pt x="9218" y="12056"/>
                </a:lnTo>
                <a:lnTo>
                  <a:pt x="9212" y="12108"/>
                </a:lnTo>
                <a:lnTo>
                  <a:pt x="9209" y="12138"/>
                </a:lnTo>
                <a:lnTo>
                  <a:pt x="9206" y="12171"/>
                </a:lnTo>
                <a:lnTo>
                  <a:pt x="9201" y="12204"/>
                </a:lnTo>
                <a:lnTo>
                  <a:pt x="9196" y="12239"/>
                </a:lnTo>
                <a:lnTo>
                  <a:pt x="9190" y="12275"/>
                </a:lnTo>
                <a:lnTo>
                  <a:pt x="9183" y="12312"/>
                </a:lnTo>
                <a:lnTo>
                  <a:pt x="9177" y="12350"/>
                </a:lnTo>
                <a:lnTo>
                  <a:pt x="9169" y="12388"/>
                </a:lnTo>
                <a:lnTo>
                  <a:pt x="9160" y="12425"/>
                </a:lnTo>
                <a:lnTo>
                  <a:pt x="9152" y="12462"/>
                </a:lnTo>
                <a:lnTo>
                  <a:pt x="9142" y="12499"/>
                </a:lnTo>
                <a:lnTo>
                  <a:pt x="9133" y="12534"/>
                </a:lnTo>
                <a:lnTo>
                  <a:pt x="9124" y="12569"/>
                </a:lnTo>
                <a:lnTo>
                  <a:pt x="9114" y="12601"/>
                </a:lnTo>
                <a:lnTo>
                  <a:pt x="9104" y="12633"/>
                </a:lnTo>
                <a:lnTo>
                  <a:pt x="9095" y="12661"/>
                </a:lnTo>
                <a:lnTo>
                  <a:pt x="9078" y="12711"/>
                </a:lnTo>
                <a:lnTo>
                  <a:pt x="9064" y="12749"/>
                </a:lnTo>
                <a:lnTo>
                  <a:pt x="9055" y="12773"/>
                </a:lnTo>
                <a:lnTo>
                  <a:pt x="9051" y="12782"/>
                </a:lnTo>
                <a:lnTo>
                  <a:pt x="9048" y="12790"/>
                </a:lnTo>
                <a:lnTo>
                  <a:pt x="9038" y="12815"/>
                </a:lnTo>
                <a:lnTo>
                  <a:pt x="9023" y="12853"/>
                </a:lnTo>
                <a:lnTo>
                  <a:pt x="9003" y="12902"/>
                </a:lnTo>
                <a:lnTo>
                  <a:pt x="8990" y="12929"/>
                </a:lnTo>
                <a:lnTo>
                  <a:pt x="8977" y="12958"/>
                </a:lnTo>
                <a:lnTo>
                  <a:pt x="8962" y="12989"/>
                </a:lnTo>
                <a:lnTo>
                  <a:pt x="8945" y="13020"/>
                </a:lnTo>
                <a:lnTo>
                  <a:pt x="8929" y="13053"/>
                </a:lnTo>
                <a:lnTo>
                  <a:pt x="8912" y="13086"/>
                </a:lnTo>
                <a:lnTo>
                  <a:pt x="8894" y="13120"/>
                </a:lnTo>
                <a:lnTo>
                  <a:pt x="8874" y="13153"/>
                </a:lnTo>
                <a:lnTo>
                  <a:pt x="8855" y="13187"/>
                </a:lnTo>
                <a:lnTo>
                  <a:pt x="8834" y="13219"/>
                </a:lnTo>
                <a:lnTo>
                  <a:pt x="8815" y="13252"/>
                </a:lnTo>
                <a:lnTo>
                  <a:pt x="8794" y="13282"/>
                </a:lnTo>
                <a:lnTo>
                  <a:pt x="8775" y="13311"/>
                </a:lnTo>
                <a:lnTo>
                  <a:pt x="8755" y="13339"/>
                </a:lnTo>
                <a:lnTo>
                  <a:pt x="8737" y="13366"/>
                </a:lnTo>
                <a:lnTo>
                  <a:pt x="8720" y="13390"/>
                </a:lnTo>
                <a:lnTo>
                  <a:pt x="8688" y="13432"/>
                </a:lnTo>
                <a:lnTo>
                  <a:pt x="8664" y="13464"/>
                </a:lnTo>
                <a:lnTo>
                  <a:pt x="8647" y="13485"/>
                </a:lnTo>
                <a:lnTo>
                  <a:pt x="8641" y="13491"/>
                </a:lnTo>
                <a:lnTo>
                  <a:pt x="8635" y="13499"/>
                </a:lnTo>
                <a:lnTo>
                  <a:pt x="8619" y="13519"/>
                </a:lnTo>
                <a:lnTo>
                  <a:pt x="8592" y="13550"/>
                </a:lnTo>
                <a:lnTo>
                  <a:pt x="8558" y="13590"/>
                </a:lnTo>
                <a:lnTo>
                  <a:pt x="8538" y="13611"/>
                </a:lnTo>
                <a:lnTo>
                  <a:pt x="8516" y="13635"/>
                </a:lnTo>
                <a:lnTo>
                  <a:pt x="8493" y="13660"/>
                </a:lnTo>
                <a:lnTo>
                  <a:pt x="8468" y="13686"/>
                </a:lnTo>
                <a:lnTo>
                  <a:pt x="8442" y="13711"/>
                </a:lnTo>
                <a:lnTo>
                  <a:pt x="8415" y="13738"/>
                </a:lnTo>
                <a:lnTo>
                  <a:pt x="8387" y="13764"/>
                </a:lnTo>
                <a:lnTo>
                  <a:pt x="8359" y="13789"/>
                </a:lnTo>
                <a:lnTo>
                  <a:pt x="8330" y="13815"/>
                </a:lnTo>
                <a:lnTo>
                  <a:pt x="8302" y="13840"/>
                </a:lnTo>
                <a:lnTo>
                  <a:pt x="8273" y="13864"/>
                </a:lnTo>
                <a:lnTo>
                  <a:pt x="8244" y="13888"/>
                </a:lnTo>
                <a:lnTo>
                  <a:pt x="8216" y="13909"/>
                </a:lnTo>
                <a:lnTo>
                  <a:pt x="8189" y="13930"/>
                </a:lnTo>
                <a:lnTo>
                  <a:pt x="8163" y="13949"/>
                </a:lnTo>
                <a:lnTo>
                  <a:pt x="8140" y="13967"/>
                </a:lnTo>
                <a:lnTo>
                  <a:pt x="8096" y="13998"/>
                </a:lnTo>
                <a:lnTo>
                  <a:pt x="8063" y="14021"/>
                </a:lnTo>
                <a:lnTo>
                  <a:pt x="8041" y="14035"/>
                </a:lnTo>
                <a:lnTo>
                  <a:pt x="8034" y="14040"/>
                </a:lnTo>
                <a:lnTo>
                  <a:pt x="8026" y="14045"/>
                </a:lnTo>
                <a:lnTo>
                  <a:pt x="8004" y="14059"/>
                </a:lnTo>
                <a:lnTo>
                  <a:pt x="7969" y="14080"/>
                </a:lnTo>
                <a:lnTo>
                  <a:pt x="7925" y="14107"/>
                </a:lnTo>
                <a:lnTo>
                  <a:pt x="7898" y="14122"/>
                </a:lnTo>
                <a:lnTo>
                  <a:pt x="7870" y="14138"/>
                </a:lnTo>
                <a:lnTo>
                  <a:pt x="7841" y="14154"/>
                </a:lnTo>
                <a:lnTo>
                  <a:pt x="7809" y="14171"/>
                </a:lnTo>
                <a:lnTo>
                  <a:pt x="7776" y="14188"/>
                </a:lnTo>
                <a:lnTo>
                  <a:pt x="7742" y="14204"/>
                </a:lnTo>
                <a:lnTo>
                  <a:pt x="7708" y="14220"/>
                </a:lnTo>
                <a:lnTo>
                  <a:pt x="7673" y="14237"/>
                </a:lnTo>
                <a:lnTo>
                  <a:pt x="7637" y="14253"/>
                </a:lnTo>
                <a:lnTo>
                  <a:pt x="7602" y="14267"/>
                </a:lnTo>
                <a:lnTo>
                  <a:pt x="7567" y="14281"/>
                </a:lnTo>
                <a:lnTo>
                  <a:pt x="7533" y="14295"/>
                </a:lnTo>
                <a:lnTo>
                  <a:pt x="7499" y="14307"/>
                </a:lnTo>
                <a:lnTo>
                  <a:pt x="7468" y="14319"/>
                </a:lnTo>
                <a:lnTo>
                  <a:pt x="7437" y="14329"/>
                </a:lnTo>
                <a:lnTo>
                  <a:pt x="7408" y="14338"/>
                </a:lnTo>
                <a:lnTo>
                  <a:pt x="7358" y="14354"/>
                </a:lnTo>
                <a:lnTo>
                  <a:pt x="7319" y="14366"/>
                </a:lnTo>
                <a:lnTo>
                  <a:pt x="7294" y="14373"/>
                </a:lnTo>
                <a:lnTo>
                  <a:pt x="7285" y="14375"/>
                </a:lnTo>
                <a:lnTo>
                  <a:pt x="7276" y="14377"/>
                </a:lnTo>
                <a:lnTo>
                  <a:pt x="7251" y="14385"/>
                </a:lnTo>
                <a:lnTo>
                  <a:pt x="7211" y="14394"/>
                </a:lnTo>
                <a:lnTo>
                  <a:pt x="7160" y="14405"/>
                </a:lnTo>
                <a:lnTo>
                  <a:pt x="7131" y="14412"/>
                </a:lnTo>
                <a:lnTo>
                  <a:pt x="7098" y="14418"/>
                </a:lnTo>
                <a:lnTo>
                  <a:pt x="7065" y="14424"/>
                </a:lnTo>
                <a:lnTo>
                  <a:pt x="7030" y="14430"/>
                </a:lnTo>
                <a:lnTo>
                  <a:pt x="6994" y="14436"/>
                </a:lnTo>
                <a:lnTo>
                  <a:pt x="6957" y="14442"/>
                </a:lnTo>
                <a:lnTo>
                  <a:pt x="6919" y="14446"/>
                </a:lnTo>
                <a:lnTo>
                  <a:pt x="6880" y="14450"/>
                </a:lnTo>
                <a:lnTo>
                  <a:pt x="6842" y="14455"/>
                </a:lnTo>
                <a:lnTo>
                  <a:pt x="6805" y="14458"/>
                </a:lnTo>
                <a:lnTo>
                  <a:pt x="6767" y="14460"/>
                </a:lnTo>
                <a:lnTo>
                  <a:pt x="6730" y="14462"/>
                </a:lnTo>
                <a:lnTo>
                  <a:pt x="6695" y="14463"/>
                </a:lnTo>
                <a:lnTo>
                  <a:pt x="6661" y="14464"/>
                </a:lnTo>
                <a:lnTo>
                  <a:pt x="6629" y="14466"/>
                </a:lnTo>
                <a:lnTo>
                  <a:pt x="6599" y="14466"/>
                </a:lnTo>
                <a:lnTo>
                  <a:pt x="6547" y="14464"/>
                </a:lnTo>
                <a:lnTo>
                  <a:pt x="6507" y="14463"/>
                </a:lnTo>
                <a:lnTo>
                  <a:pt x="6481" y="14462"/>
                </a:lnTo>
                <a:lnTo>
                  <a:pt x="6471" y="14462"/>
                </a:lnTo>
                <a:lnTo>
                  <a:pt x="6462" y="14462"/>
                </a:lnTo>
                <a:lnTo>
                  <a:pt x="6436" y="14460"/>
                </a:lnTo>
                <a:lnTo>
                  <a:pt x="6395" y="14458"/>
                </a:lnTo>
                <a:lnTo>
                  <a:pt x="6343" y="14453"/>
                </a:lnTo>
                <a:lnTo>
                  <a:pt x="6313" y="14450"/>
                </a:lnTo>
                <a:lnTo>
                  <a:pt x="6281" y="14446"/>
                </a:lnTo>
                <a:lnTo>
                  <a:pt x="6247" y="14442"/>
                </a:lnTo>
                <a:lnTo>
                  <a:pt x="6213" y="14437"/>
                </a:lnTo>
                <a:lnTo>
                  <a:pt x="6176" y="14431"/>
                </a:lnTo>
                <a:lnTo>
                  <a:pt x="6139" y="14424"/>
                </a:lnTo>
                <a:lnTo>
                  <a:pt x="6102" y="14418"/>
                </a:lnTo>
                <a:lnTo>
                  <a:pt x="6064" y="14410"/>
                </a:lnTo>
                <a:lnTo>
                  <a:pt x="6026" y="14403"/>
                </a:lnTo>
                <a:lnTo>
                  <a:pt x="5988" y="14394"/>
                </a:lnTo>
                <a:lnTo>
                  <a:pt x="5952" y="14385"/>
                </a:lnTo>
                <a:lnTo>
                  <a:pt x="5917" y="14376"/>
                </a:lnTo>
                <a:lnTo>
                  <a:pt x="5882" y="14366"/>
                </a:lnTo>
                <a:lnTo>
                  <a:pt x="5850" y="14356"/>
                </a:lnTo>
                <a:lnTo>
                  <a:pt x="5819" y="14347"/>
                </a:lnTo>
                <a:lnTo>
                  <a:pt x="5789" y="14338"/>
                </a:lnTo>
                <a:lnTo>
                  <a:pt x="5740" y="14321"/>
                </a:lnTo>
                <a:lnTo>
                  <a:pt x="5702" y="14308"/>
                </a:lnTo>
                <a:lnTo>
                  <a:pt x="5677" y="14298"/>
                </a:lnTo>
                <a:lnTo>
                  <a:pt x="5668" y="14295"/>
                </a:lnTo>
                <a:lnTo>
                  <a:pt x="5660" y="14292"/>
                </a:lnTo>
                <a:lnTo>
                  <a:pt x="5635" y="14282"/>
                </a:lnTo>
                <a:lnTo>
                  <a:pt x="5597" y="14267"/>
                </a:lnTo>
                <a:lnTo>
                  <a:pt x="5550" y="14246"/>
                </a:lnTo>
                <a:lnTo>
                  <a:pt x="5522" y="14234"/>
                </a:lnTo>
                <a:lnTo>
                  <a:pt x="5492" y="14221"/>
                </a:lnTo>
                <a:lnTo>
                  <a:pt x="5461" y="14206"/>
                </a:lnTo>
                <a:lnTo>
                  <a:pt x="5430" y="14191"/>
                </a:lnTo>
                <a:lnTo>
                  <a:pt x="5397" y="14174"/>
                </a:lnTo>
                <a:lnTo>
                  <a:pt x="5364" y="14157"/>
                </a:lnTo>
                <a:lnTo>
                  <a:pt x="5330" y="14138"/>
                </a:lnTo>
                <a:lnTo>
                  <a:pt x="5297" y="14120"/>
                </a:lnTo>
                <a:lnTo>
                  <a:pt x="5263" y="14100"/>
                </a:lnTo>
                <a:lnTo>
                  <a:pt x="5230" y="14080"/>
                </a:lnTo>
                <a:lnTo>
                  <a:pt x="5199" y="14061"/>
                </a:lnTo>
                <a:lnTo>
                  <a:pt x="5167" y="14041"/>
                </a:lnTo>
                <a:lnTo>
                  <a:pt x="5138" y="14021"/>
                </a:lnTo>
                <a:lnTo>
                  <a:pt x="5110" y="14002"/>
                </a:lnTo>
                <a:lnTo>
                  <a:pt x="5083" y="13984"/>
                </a:lnTo>
                <a:lnTo>
                  <a:pt x="5059" y="13965"/>
                </a:lnTo>
                <a:lnTo>
                  <a:pt x="5017" y="13934"/>
                </a:lnTo>
                <a:lnTo>
                  <a:pt x="4985" y="13910"/>
                </a:lnTo>
                <a:lnTo>
                  <a:pt x="4964" y="13894"/>
                </a:lnTo>
                <a:lnTo>
                  <a:pt x="4957" y="13888"/>
                </a:lnTo>
                <a:lnTo>
                  <a:pt x="4950" y="13882"/>
                </a:lnTo>
                <a:lnTo>
                  <a:pt x="4930" y="13866"/>
                </a:lnTo>
                <a:lnTo>
                  <a:pt x="4898" y="13840"/>
                </a:lnTo>
                <a:lnTo>
                  <a:pt x="4858" y="13806"/>
                </a:lnTo>
                <a:lnTo>
                  <a:pt x="4837" y="13785"/>
                </a:lnTo>
                <a:lnTo>
                  <a:pt x="4813" y="13764"/>
                </a:lnTo>
                <a:lnTo>
                  <a:pt x="4788" y="13740"/>
                </a:lnTo>
                <a:lnTo>
                  <a:pt x="4762" y="13716"/>
                </a:lnTo>
                <a:lnTo>
                  <a:pt x="4736" y="13690"/>
                </a:lnTo>
                <a:lnTo>
                  <a:pt x="4710" y="13663"/>
                </a:lnTo>
                <a:lnTo>
                  <a:pt x="4684" y="13635"/>
                </a:lnTo>
                <a:lnTo>
                  <a:pt x="4657" y="13607"/>
                </a:lnTo>
                <a:lnTo>
                  <a:pt x="4633" y="13579"/>
                </a:lnTo>
                <a:lnTo>
                  <a:pt x="4607" y="13550"/>
                </a:lnTo>
                <a:lnTo>
                  <a:pt x="4583" y="13521"/>
                </a:lnTo>
                <a:lnTo>
                  <a:pt x="4559" y="13492"/>
                </a:lnTo>
                <a:lnTo>
                  <a:pt x="4538" y="13465"/>
                </a:lnTo>
                <a:lnTo>
                  <a:pt x="4517" y="13438"/>
                </a:lnTo>
                <a:lnTo>
                  <a:pt x="4498" y="13413"/>
                </a:lnTo>
                <a:lnTo>
                  <a:pt x="4479" y="13389"/>
                </a:lnTo>
                <a:lnTo>
                  <a:pt x="4449" y="13346"/>
                </a:lnTo>
                <a:lnTo>
                  <a:pt x="4425" y="13312"/>
                </a:lnTo>
                <a:lnTo>
                  <a:pt x="4411" y="13290"/>
                </a:lnTo>
                <a:lnTo>
                  <a:pt x="4406" y="13283"/>
                </a:lnTo>
                <a:lnTo>
                  <a:pt x="4400" y="13275"/>
                </a:lnTo>
                <a:lnTo>
                  <a:pt x="4386" y="13254"/>
                </a:lnTo>
                <a:lnTo>
                  <a:pt x="4365" y="13219"/>
                </a:lnTo>
                <a:lnTo>
                  <a:pt x="4338" y="13174"/>
                </a:lnTo>
                <a:lnTo>
                  <a:pt x="4323" y="13148"/>
                </a:lnTo>
                <a:lnTo>
                  <a:pt x="4306" y="13120"/>
                </a:lnTo>
                <a:lnTo>
                  <a:pt x="4290" y="13091"/>
                </a:lnTo>
                <a:lnTo>
                  <a:pt x="4274" y="13059"/>
                </a:lnTo>
                <a:lnTo>
                  <a:pt x="4257" y="13026"/>
                </a:lnTo>
                <a:lnTo>
                  <a:pt x="4240" y="12992"/>
                </a:lnTo>
                <a:lnTo>
                  <a:pt x="4223" y="12958"/>
                </a:lnTo>
                <a:lnTo>
                  <a:pt x="4207" y="12923"/>
                </a:lnTo>
                <a:lnTo>
                  <a:pt x="4192" y="12888"/>
                </a:lnTo>
                <a:lnTo>
                  <a:pt x="4177" y="12853"/>
                </a:lnTo>
                <a:lnTo>
                  <a:pt x="4163" y="12817"/>
                </a:lnTo>
                <a:lnTo>
                  <a:pt x="4149" y="12784"/>
                </a:lnTo>
                <a:lnTo>
                  <a:pt x="4137" y="12750"/>
                </a:lnTo>
                <a:lnTo>
                  <a:pt x="4125" y="12718"/>
                </a:lnTo>
                <a:lnTo>
                  <a:pt x="4114" y="12688"/>
                </a:lnTo>
                <a:lnTo>
                  <a:pt x="4104" y="12659"/>
                </a:lnTo>
                <a:lnTo>
                  <a:pt x="4088" y="12609"/>
                </a:lnTo>
                <a:lnTo>
                  <a:pt x="4077" y="12570"/>
                </a:lnTo>
                <a:lnTo>
                  <a:pt x="4070" y="12545"/>
                </a:lnTo>
                <a:lnTo>
                  <a:pt x="4068" y="12536"/>
                </a:lnTo>
                <a:lnTo>
                  <a:pt x="4064" y="12527"/>
                </a:lnTo>
                <a:lnTo>
                  <a:pt x="4058" y="12502"/>
                </a:lnTo>
                <a:lnTo>
                  <a:pt x="4048" y="12462"/>
                </a:lnTo>
                <a:lnTo>
                  <a:pt x="4036" y="12411"/>
                </a:lnTo>
                <a:lnTo>
                  <a:pt x="4030" y="12381"/>
                </a:lnTo>
                <a:lnTo>
                  <a:pt x="4023" y="12350"/>
                </a:lnTo>
                <a:lnTo>
                  <a:pt x="4017" y="12316"/>
                </a:lnTo>
                <a:lnTo>
                  <a:pt x="4012" y="12282"/>
                </a:lnTo>
                <a:lnTo>
                  <a:pt x="4005" y="12245"/>
                </a:lnTo>
                <a:lnTo>
                  <a:pt x="4000" y="12208"/>
                </a:lnTo>
                <a:lnTo>
                  <a:pt x="3994" y="12171"/>
                </a:lnTo>
                <a:lnTo>
                  <a:pt x="3990" y="12132"/>
                </a:lnTo>
                <a:lnTo>
                  <a:pt x="3986" y="12094"/>
                </a:lnTo>
                <a:lnTo>
                  <a:pt x="3982" y="12056"/>
                </a:lnTo>
                <a:lnTo>
                  <a:pt x="3980" y="12018"/>
                </a:lnTo>
                <a:lnTo>
                  <a:pt x="3978" y="11982"/>
                </a:lnTo>
                <a:lnTo>
                  <a:pt x="3976" y="11946"/>
                </a:lnTo>
                <a:lnTo>
                  <a:pt x="3975" y="11912"/>
                </a:lnTo>
                <a:lnTo>
                  <a:pt x="3975" y="11880"/>
                </a:lnTo>
                <a:lnTo>
                  <a:pt x="3974" y="11851"/>
                </a:lnTo>
                <a:lnTo>
                  <a:pt x="3975" y="11798"/>
                </a:lnTo>
                <a:lnTo>
                  <a:pt x="3975" y="11758"/>
                </a:lnTo>
                <a:lnTo>
                  <a:pt x="3976" y="11732"/>
                </a:lnTo>
                <a:lnTo>
                  <a:pt x="3977" y="11722"/>
                </a:lnTo>
                <a:lnTo>
                  <a:pt x="3977" y="11714"/>
                </a:lnTo>
                <a:lnTo>
                  <a:pt x="3978" y="11688"/>
                </a:lnTo>
                <a:lnTo>
                  <a:pt x="3981" y="11647"/>
                </a:lnTo>
                <a:lnTo>
                  <a:pt x="3986" y="11595"/>
                </a:lnTo>
                <a:lnTo>
                  <a:pt x="3988" y="11565"/>
                </a:lnTo>
                <a:lnTo>
                  <a:pt x="3992" y="11532"/>
                </a:lnTo>
                <a:lnTo>
                  <a:pt x="3996" y="11499"/>
                </a:lnTo>
                <a:lnTo>
                  <a:pt x="4001" y="11464"/>
                </a:lnTo>
                <a:lnTo>
                  <a:pt x="4006" y="11427"/>
                </a:lnTo>
                <a:lnTo>
                  <a:pt x="4013" y="11391"/>
                </a:lnTo>
                <a:lnTo>
                  <a:pt x="4019" y="11353"/>
                </a:lnTo>
                <a:lnTo>
                  <a:pt x="4027" y="11315"/>
                </a:lnTo>
                <a:lnTo>
                  <a:pt x="4034" y="11277"/>
                </a:lnTo>
                <a:lnTo>
                  <a:pt x="4043" y="11240"/>
                </a:lnTo>
                <a:lnTo>
                  <a:pt x="4051" y="11203"/>
                </a:lnTo>
                <a:lnTo>
                  <a:pt x="4061" y="11167"/>
                </a:lnTo>
                <a:lnTo>
                  <a:pt x="4070" y="11134"/>
                </a:lnTo>
                <a:lnTo>
                  <a:pt x="4080" y="11100"/>
                </a:lnTo>
                <a:lnTo>
                  <a:pt x="4089" y="11070"/>
                </a:lnTo>
                <a:lnTo>
                  <a:pt x="4098" y="11041"/>
                </a:lnTo>
                <a:lnTo>
                  <a:pt x="4114" y="10991"/>
                </a:lnTo>
                <a:lnTo>
                  <a:pt x="4128" y="10952"/>
                </a:lnTo>
                <a:lnTo>
                  <a:pt x="4137" y="10927"/>
                </a:lnTo>
                <a:lnTo>
                  <a:pt x="4140" y="10919"/>
                </a:lnTo>
                <a:lnTo>
                  <a:pt x="4143" y="10910"/>
                </a:lnTo>
                <a:lnTo>
                  <a:pt x="4153" y="10886"/>
                </a:lnTo>
                <a:lnTo>
                  <a:pt x="4168" y="10849"/>
                </a:lnTo>
                <a:lnTo>
                  <a:pt x="4189" y="10800"/>
                </a:lnTo>
                <a:lnTo>
                  <a:pt x="4201" y="10772"/>
                </a:lnTo>
                <a:lnTo>
                  <a:pt x="4213" y="10743"/>
                </a:lnTo>
                <a:lnTo>
                  <a:pt x="4228" y="10713"/>
                </a:lnTo>
                <a:lnTo>
                  <a:pt x="4244" y="10680"/>
                </a:lnTo>
                <a:lnTo>
                  <a:pt x="4260" y="10647"/>
                </a:lnTo>
                <a:lnTo>
                  <a:pt x="4277" y="10614"/>
                </a:lnTo>
                <a:lnTo>
                  <a:pt x="4296" y="10580"/>
                </a:lnTo>
                <a:lnTo>
                  <a:pt x="4314" y="10546"/>
                </a:lnTo>
                <a:lnTo>
                  <a:pt x="4333" y="10513"/>
                </a:lnTo>
                <a:lnTo>
                  <a:pt x="4353" y="10480"/>
                </a:lnTo>
                <a:lnTo>
                  <a:pt x="4372" y="10448"/>
                </a:lnTo>
                <a:lnTo>
                  <a:pt x="4393" y="10418"/>
                </a:lnTo>
                <a:lnTo>
                  <a:pt x="4412" y="10387"/>
                </a:lnTo>
                <a:lnTo>
                  <a:pt x="4431" y="10359"/>
                </a:lnTo>
                <a:lnTo>
                  <a:pt x="4449" y="10333"/>
                </a:lnTo>
                <a:lnTo>
                  <a:pt x="4466" y="10309"/>
                </a:lnTo>
                <a:lnTo>
                  <a:pt x="4498" y="10266"/>
                </a:lnTo>
                <a:lnTo>
                  <a:pt x="4522" y="10234"/>
                </a:lnTo>
                <a:lnTo>
                  <a:pt x="4539" y="10214"/>
                </a:lnTo>
                <a:lnTo>
                  <a:pt x="4544" y="10206"/>
                </a:lnTo>
                <a:lnTo>
                  <a:pt x="4549" y="10198"/>
                </a:lnTo>
                <a:lnTo>
                  <a:pt x="4567" y="10179"/>
                </a:lnTo>
                <a:lnTo>
                  <a:pt x="4593" y="10148"/>
                </a:lnTo>
                <a:lnTo>
                  <a:pt x="4626" y="10108"/>
                </a:lnTo>
                <a:lnTo>
                  <a:pt x="4647" y="10085"/>
                </a:lnTo>
                <a:lnTo>
                  <a:pt x="4668" y="10061"/>
                </a:lnTo>
                <a:lnTo>
                  <a:pt x="4691" y="10036"/>
                </a:lnTo>
                <a:lnTo>
                  <a:pt x="4716" y="10011"/>
                </a:lnTo>
                <a:lnTo>
                  <a:pt x="4742" y="9985"/>
                </a:lnTo>
                <a:lnTo>
                  <a:pt x="4768" y="9959"/>
                </a:lnTo>
                <a:lnTo>
                  <a:pt x="4796" y="9932"/>
                </a:lnTo>
                <a:lnTo>
                  <a:pt x="4824" y="9906"/>
                </a:lnTo>
                <a:lnTo>
                  <a:pt x="4852" y="9880"/>
                </a:lnTo>
                <a:lnTo>
                  <a:pt x="4881" y="9855"/>
                </a:lnTo>
                <a:lnTo>
                  <a:pt x="4909" y="9830"/>
                </a:lnTo>
                <a:lnTo>
                  <a:pt x="4937" y="9807"/>
                </a:lnTo>
                <a:lnTo>
                  <a:pt x="4965" y="9785"/>
                </a:lnTo>
                <a:lnTo>
                  <a:pt x="4992" y="9763"/>
                </a:lnTo>
                <a:lnTo>
                  <a:pt x="5017" y="9744"/>
                </a:lnTo>
                <a:lnTo>
                  <a:pt x="5042" y="9726"/>
                </a:lnTo>
                <a:lnTo>
                  <a:pt x="5084" y="9695"/>
                </a:lnTo>
                <a:lnTo>
                  <a:pt x="5118" y="9672"/>
                </a:lnTo>
                <a:lnTo>
                  <a:pt x="5139" y="9657"/>
                </a:lnTo>
                <a:lnTo>
                  <a:pt x="5147" y="9652"/>
                </a:lnTo>
                <a:lnTo>
                  <a:pt x="5154" y="9648"/>
                </a:lnTo>
                <a:lnTo>
                  <a:pt x="5176" y="9633"/>
                </a:lnTo>
                <a:lnTo>
                  <a:pt x="5210" y="9611"/>
                </a:lnTo>
                <a:lnTo>
                  <a:pt x="5256" y="9584"/>
                </a:lnTo>
                <a:lnTo>
                  <a:pt x="5282" y="9569"/>
                </a:lnTo>
                <a:lnTo>
                  <a:pt x="5310" y="9553"/>
                </a:lnTo>
                <a:lnTo>
                  <a:pt x="5339" y="9536"/>
                </a:lnTo>
                <a:lnTo>
                  <a:pt x="5370" y="9519"/>
                </a:lnTo>
                <a:lnTo>
                  <a:pt x="5403" y="9502"/>
                </a:lnTo>
                <a:lnTo>
                  <a:pt x="5436" y="9486"/>
                </a:lnTo>
                <a:lnTo>
                  <a:pt x="5471" y="9468"/>
                </a:lnTo>
                <a:lnTo>
                  <a:pt x="5505" y="9452"/>
                </a:lnTo>
                <a:lnTo>
                  <a:pt x="5541" y="9436"/>
                </a:lnTo>
                <a:lnTo>
                  <a:pt x="5577" y="9421"/>
                </a:lnTo>
                <a:lnTo>
                  <a:pt x="5611" y="9407"/>
                </a:lnTo>
                <a:lnTo>
                  <a:pt x="5645" y="9393"/>
                </a:lnTo>
                <a:lnTo>
                  <a:pt x="5678" y="9381"/>
                </a:lnTo>
                <a:lnTo>
                  <a:pt x="5711" y="9369"/>
                </a:lnTo>
                <a:lnTo>
                  <a:pt x="5741" y="9358"/>
                </a:lnTo>
                <a:lnTo>
                  <a:pt x="5769" y="9348"/>
                </a:lnTo>
                <a:lnTo>
                  <a:pt x="5820" y="9332"/>
                </a:lnTo>
                <a:lnTo>
                  <a:pt x="5859" y="9320"/>
                </a:lnTo>
                <a:lnTo>
                  <a:pt x="5883" y="9313"/>
                </a:lnTo>
                <a:lnTo>
                  <a:pt x="5892" y="9311"/>
                </a:lnTo>
                <a:lnTo>
                  <a:pt x="5902" y="9309"/>
                </a:lnTo>
                <a:lnTo>
                  <a:pt x="5927" y="9301"/>
                </a:lnTo>
                <a:lnTo>
                  <a:pt x="5965" y="9291"/>
                </a:lnTo>
                <a:lnTo>
                  <a:pt x="6017" y="9279"/>
                </a:lnTo>
                <a:lnTo>
                  <a:pt x="6046" y="9273"/>
                </a:lnTo>
                <a:lnTo>
                  <a:pt x="6078" y="9266"/>
                </a:lnTo>
                <a:lnTo>
                  <a:pt x="6111" y="9260"/>
                </a:lnTo>
                <a:lnTo>
                  <a:pt x="6147" y="9253"/>
                </a:lnTo>
                <a:lnTo>
                  <a:pt x="6183" y="9247"/>
                </a:lnTo>
                <a:lnTo>
                  <a:pt x="6220" y="9242"/>
                </a:lnTo>
                <a:lnTo>
                  <a:pt x="6258" y="9236"/>
                </a:lnTo>
                <a:lnTo>
                  <a:pt x="6296" y="9232"/>
                </a:lnTo>
                <a:lnTo>
                  <a:pt x="6335" y="9228"/>
                </a:lnTo>
                <a:lnTo>
                  <a:pt x="6373" y="9224"/>
                </a:lnTo>
                <a:lnTo>
                  <a:pt x="6409" y="9221"/>
                </a:lnTo>
                <a:lnTo>
                  <a:pt x="6446" y="9219"/>
                </a:lnTo>
                <a:lnTo>
                  <a:pt x="6482" y="9217"/>
                </a:lnTo>
                <a:lnTo>
                  <a:pt x="6515" y="9216"/>
                </a:lnTo>
                <a:lnTo>
                  <a:pt x="6548" y="9215"/>
                </a:lnTo>
                <a:lnTo>
                  <a:pt x="6578" y="9215"/>
                </a:lnTo>
                <a:lnTo>
                  <a:pt x="6595" y="9213"/>
                </a:lnTo>
                <a:lnTo>
                  <a:pt x="6610" y="9213"/>
                </a:lnTo>
                <a:lnTo>
                  <a:pt x="6624" y="9213"/>
                </a:lnTo>
                <a:lnTo>
                  <a:pt x="6636" y="9213"/>
                </a:lnTo>
                <a:lnTo>
                  <a:pt x="6649" y="9213"/>
                </a:lnTo>
                <a:lnTo>
                  <a:pt x="6653" y="9212"/>
                </a:lnTo>
                <a:lnTo>
                  <a:pt x="6659" y="9212"/>
                </a:lnTo>
                <a:lnTo>
                  <a:pt x="6672" y="9212"/>
                </a:lnTo>
                <a:lnTo>
                  <a:pt x="6692" y="9211"/>
                </a:lnTo>
                <a:lnTo>
                  <a:pt x="6718" y="9209"/>
                </a:lnTo>
                <a:lnTo>
                  <a:pt x="6750" y="9206"/>
                </a:lnTo>
                <a:lnTo>
                  <a:pt x="6784" y="9202"/>
                </a:lnTo>
                <a:lnTo>
                  <a:pt x="6821" y="9195"/>
                </a:lnTo>
                <a:lnTo>
                  <a:pt x="6860" y="9189"/>
                </a:lnTo>
                <a:lnTo>
                  <a:pt x="6896" y="9181"/>
                </a:lnTo>
                <a:lnTo>
                  <a:pt x="6933" y="9171"/>
                </a:lnTo>
                <a:lnTo>
                  <a:pt x="6967" y="9163"/>
                </a:lnTo>
                <a:lnTo>
                  <a:pt x="6997" y="9154"/>
                </a:lnTo>
                <a:lnTo>
                  <a:pt x="7022" y="9145"/>
                </a:lnTo>
                <a:lnTo>
                  <a:pt x="7041" y="9139"/>
                </a:lnTo>
                <a:lnTo>
                  <a:pt x="7053" y="9135"/>
                </a:lnTo>
                <a:lnTo>
                  <a:pt x="7057" y="9132"/>
                </a:lnTo>
                <a:lnTo>
                  <a:pt x="7062" y="9131"/>
                </a:lnTo>
                <a:lnTo>
                  <a:pt x="7074" y="9127"/>
                </a:lnTo>
                <a:lnTo>
                  <a:pt x="7093" y="9120"/>
                </a:lnTo>
                <a:lnTo>
                  <a:pt x="7118" y="9109"/>
                </a:lnTo>
                <a:lnTo>
                  <a:pt x="7146" y="9097"/>
                </a:lnTo>
                <a:lnTo>
                  <a:pt x="7177" y="9082"/>
                </a:lnTo>
                <a:lnTo>
                  <a:pt x="7211" y="9064"/>
                </a:lnTo>
                <a:lnTo>
                  <a:pt x="7244" y="9046"/>
                </a:lnTo>
                <a:lnTo>
                  <a:pt x="7278" y="9027"/>
                </a:lnTo>
                <a:lnTo>
                  <a:pt x="7310" y="9007"/>
                </a:lnTo>
                <a:lnTo>
                  <a:pt x="7339" y="8988"/>
                </a:lnTo>
                <a:lnTo>
                  <a:pt x="7365" y="8970"/>
                </a:lnTo>
                <a:lnTo>
                  <a:pt x="7387" y="8954"/>
                </a:lnTo>
                <a:lnTo>
                  <a:pt x="7403" y="8942"/>
                </a:lnTo>
                <a:lnTo>
                  <a:pt x="7413" y="8934"/>
                </a:lnTo>
                <a:lnTo>
                  <a:pt x="7417" y="8932"/>
                </a:lnTo>
                <a:lnTo>
                  <a:pt x="7420" y="8928"/>
                </a:lnTo>
                <a:lnTo>
                  <a:pt x="7431" y="8920"/>
                </a:lnTo>
                <a:lnTo>
                  <a:pt x="7446" y="8907"/>
                </a:lnTo>
                <a:lnTo>
                  <a:pt x="7467" y="8889"/>
                </a:lnTo>
                <a:lnTo>
                  <a:pt x="7491" y="8869"/>
                </a:lnTo>
                <a:lnTo>
                  <a:pt x="7515" y="8845"/>
                </a:lnTo>
                <a:lnTo>
                  <a:pt x="7542" y="8818"/>
                </a:lnTo>
                <a:lnTo>
                  <a:pt x="7569" y="8791"/>
                </a:lnTo>
                <a:lnTo>
                  <a:pt x="7595" y="8762"/>
                </a:lnTo>
                <a:lnTo>
                  <a:pt x="7619" y="8733"/>
                </a:lnTo>
                <a:lnTo>
                  <a:pt x="7642" y="8706"/>
                </a:lnTo>
                <a:lnTo>
                  <a:pt x="7660" y="8681"/>
                </a:lnTo>
                <a:lnTo>
                  <a:pt x="7676" y="8659"/>
                </a:lnTo>
                <a:lnTo>
                  <a:pt x="7688" y="8643"/>
                </a:lnTo>
                <a:lnTo>
                  <a:pt x="7695" y="8632"/>
                </a:lnTo>
                <a:lnTo>
                  <a:pt x="7698" y="8628"/>
                </a:lnTo>
                <a:lnTo>
                  <a:pt x="7700" y="8625"/>
                </a:lnTo>
                <a:lnTo>
                  <a:pt x="7708" y="8613"/>
                </a:lnTo>
                <a:lnTo>
                  <a:pt x="7718" y="8597"/>
                </a:lnTo>
                <a:lnTo>
                  <a:pt x="7732" y="8574"/>
                </a:lnTo>
                <a:lnTo>
                  <a:pt x="7749" y="8547"/>
                </a:lnTo>
                <a:lnTo>
                  <a:pt x="7765" y="8516"/>
                </a:lnTo>
                <a:lnTo>
                  <a:pt x="7782" y="8483"/>
                </a:lnTo>
                <a:lnTo>
                  <a:pt x="7799" y="8449"/>
                </a:lnTo>
                <a:lnTo>
                  <a:pt x="7815" y="8413"/>
                </a:lnTo>
                <a:lnTo>
                  <a:pt x="7829" y="8379"/>
                </a:lnTo>
                <a:lnTo>
                  <a:pt x="7842" y="8346"/>
                </a:lnTo>
                <a:lnTo>
                  <a:pt x="7851" y="8317"/>
                </a:lnTo>
                <a:lnTo>
                  <a:pt x="7860" y="8292"/>
                </a:lnTo>
                <a:lnTo>
                  <a:pt x="7866" y="8273"/>
                </a:lnTo>
                <a:lnTo>
                  <a:pt x="7870" y="8260"/>
                </a:lnTo>
                <a:lnTo>
                  <a:pt x="7871" y="8256"/>
                </a:lnTo>
                <a:lnTo>
                  <a:pt x="7872" y="8251"/>
                </a:lnTo>
                <a:lnTo>
                  <a:pt x="7876" y="8238"/>
                </a:lnTo>
                <a:lnTo>
                  <a:pt x="7880" y="8219"/>
                </a:lnTo>
                <a:lnTo>
                  <a:pt x="7887" y="8193"/>
                </a:lnTo>
                <a:lnTo>
                  <a:pt x="7893" y="8163"/>
                </a:lnTo>
                <a:lnTo>
                  <a:pt x="7900" y="8128"/>
                </a:lnTo>
                <a:lnTo>
                  <a:pt x="7906" y="8091"/>
                </a:lnTo>
                <a:lnTo>
                  <a:pt x="7912" y="8054"/>
                </a:lnTo>
                <a:lnTo>
                  <a:pt x="7915" y="8015"/>
                </a:lnTo>
                <a:lnTo>
                  <a:pt x="7918" y="7977"/>
                </a:lnTo>
                <a:lnTo>
                  <a:pt x="7920" y="7942"/>
                </a:lnTo>
                <a:lnTo>
                  <a:pt x="7920" y="7911"/>
                </a:lnTo>
                <a:lnTo>
                  <a:pt x="7920" y="7884"/>
                </a:lnTo>
                <a:lnTo>
                  <a:pt x="7920" y="7863"/>
                </a:lnTo>
                <a:lnTo>
                  <a:pt x="7920" y="7851"/>
                </a:lnTo>
                <a:lnTo>
                  <a:pt x="7920" y="7845"/>
                </a:lnTo>
                <a:lnTo>
                  <a:pt x="7920" y="7841"/>
                </a:lnTo>
                <a:lnTo>
                  <a:pt x="7919" y="7828"/>
                </a:lnTo>
                <a:lnTo>
                  <a:pt x="7918" y="7807"/>
                </a:lnTo>
                <a:lnTo>
                  <a:pt x="7916" y="7780"/>
                </a:lnTo>
                <a:lnTo>
                  <a:pt x="7913" y="7749"/>
                </a:lnTo>
                <a:lnTo>
                  <a:pt x="7909" y="7714"/>
                </a:lnTo>
                <a:lnTo>
                  <a:pt x="7903" y="7678"/>
                </a:lnTo>
                <a:lnTo>
                  <a:pt x="7897" y="7640"/>
                </a:lnTo>
                <a:lnTo>
                  <a:pt x="7889" y="7602"/>
                </a:lnTo>
                <a:lnTo>
                  <a:pt x="7880" y="7565"/>
                </a:lnTo>
                <a:lnTo>
                  <a:pt x="7871" y="7532"/>
                </a:lnTo>
                <a:lnTo>
                  <a:pt x="7862" y="7503"/>
                </a:lnTo>
                <a:lnTo>
                  <a:pt x="7855" y="7477"/>
                </a:lnTo>
                <a:lnTo>
                  <a:pt x="7848" y="7457"/>
                </a:lnTo>
                <a:lnTo>
                  <a:pt x="7844" y="7446"/>
                </a:lnTo>
                <a:lnTo>
                  <a:pt x="7842" y="7441"/>
                </a:lnTo>
                <a:lnTo>
                  <a:pt x="7841" y="7437"/>
                </a:lnTo>
                <a:lnTo>
                  <a:pt x="7836" y="7425"/>
                </a:lnTo>
                <a:lnTo>
                  <a:pt x="7829" y="7406"/>
                </a:lnTo>
                <a:lnTo>
                  <a:pt x="7818" y="7381"/>
                </a:lnTo>
                <a:lnTo>
                  <a:pt x="7806" y="7353"/>
                </a:lnTo>
                <a:lnTo>
                  <a:pt x="7791" y="7321"/>
                </a:lnTo>
                <a:lnTo>
                  <a:pt x="7775" y="7288"/>
                </a:lnTo>
                <a:lnTo>
                  <a:pt x="7756" y="7253"/>
                </a:lnTo>
                <a:lnTo>
                  <a:pt x="7737" y="7220"/>
                </a:lnTo>
                <a:lnTo>
                  <a:pt x="7717" y="7188"/>
                </a:lnTo>
                <a:lnTo>
                  <a:pt x="7698" y="7159"/>
                </a:lnTo>
                <a:lnTo>
                  <a:pt x="7681" y="7133"/>
                </a:lnTo>
                <a:lnTo>
                  <a:pt x="7666" y="7112"/>
                </a:lnTo>
                <a:lnTo>
                  <a:pt x="7653" y="7096"/>
                </a:lnTo>
                <a:lnTo>
                  <a:pt x="7645" y="7085"/>
                </a:lnTo>
                <a:lnTo>
                  <a:pt x="7642" y="7082"/>
                </a:lnTo>
                <a:lnTo>
                  <a:pt x="7640" y="7077"/>
                </a:lnTo>
                <a:lnTo>
                  <a:pt x="7631" y="7068"/>
                </a:lnTo>
                <a:lnTo>
                  <a:pt x="7618" y="7051"/>
                </a:lnTo>
                <a:lnTo>
                  <a:pt x="7601" y="7031"/>
                </a:lnTo>
                <a:lnTo>
                  <a:pt x="7580" y="7007"/>
                </a:lnTo>
                <a:lnTo>
                  <a:pt x="7556" y="6982"/>
                </a:lnTo>
                <a:lnTo>
                  <a:pt x="7529" y="6955"/>
                </a:lnTo>
                <a:lnTo>
                  <a:pt x="7502" y="6928"/>
                </a:lnTo>
                <a:lnTo>
                  <a:pt x="7473" y="6902"/>
                </a:lnTo>
                <a:lnTo>
                  <a:pt x="7445" y="6877"/>
                </a:lnTo>
                <a:lnTo>
                  <a:pt x="7418" y="6856"/>
                </a:lnTo>
                <a:lnTo>
                  <a:pt x="7393" y="6836"/>
                </a:lnTo>
                <a:lnTo>
                  <a:pt x="7372" y="6821"/>
                </a:lnTo>
                <a:lnTo>
                  <a:pt x="7354" y="6809"/>
                </a:lnTo>
                <a:lnTo>
                  <a:pt x="7344" y="6802"/>
                </a:lnTo>
                <a:lnTo>
                  <a:pt x="7340" y="6799"/>
                </a:lnTo>
                <a:lnTo>
                  <a:pt x="7336" y="6796"/>
                </a:lnTo>
                <a:lnTo>
                  <a:pt x="7325" y="6789"/>
                </a:lnTo>
                <a:lnTo>
                  <a:pt x="7308" y="6778"/>
                </a:lnTo>
                <a:lnTo>
                  <a:pt x="7285" y="6764"/>
                </a:lnTo>
                <a:lnTo>
                  <a:pt x="7258" y="6748"/>
                </a:lnTo>
                <a:lnTo>
                  <a:pt x="7228" y="6731"/>
                </a:lnTo>
                <a:lnTo>
                  <a:pt x="7196" y="6713"/>
                </a:lnTo>
                <a:lnTo>
                  <a:pt x="7161" y="6697"/>
                </a:lnTo>
                <a:lnTo>
                  <a:pt x="7125" y="6681"/>
                </a:lnTo>
                <a:lnTo>
                  <a:pt x="7091" y="6667"/>
                </a:lnTo>
                <a:lnTo>
                  <a:pt x="7059" y="6654"/>
                </a:lnTo>
                <a:lnTo>
                  <a:pt x="7029" y="6643"/>
                </a:lnTo>
                <a:lnTo>
                  <a:pt x="7005" y="6636"/>
                </a:lnTo>
                <a:lnTo>
                  <a:pt x="6985" y="6629"/>
                </a:lnTo>
                <a:lnTo>
                  <a:pt x="6972" y="6626"/>
                </a:lnTo>
                <a:lnTo>
                  <a:pt x="6968" y="6624"/>
                </a:lnTo>
                <a:lnTo>
                  <a:pt x="6963" y="6623"/>
                </a:lnTo>
                <a:lnTo>
                  <a:pt x="6950" y="6619"/>
                </a:lnTo>
                <a:lnTo>
                  <a:pt x="6931" y="6614"/>
                </a:lnTo>
                <a:lnTo>
                  <a:pt x="6905" y="6607"/>
                </a:lnTo>
                <a:lnTo>
                  <a:pt x="6875" y="6601"/>
                </a:lnTo>
                <a:lnTo>
                  <a:pt x="6841" y="6594"/>
                </a:lnTo>
                <a:lnTo>
                  <a:pt x="6804" y="6588"/>
                </a:lnTo>
                <a:lnTo>
                  <a:pt x="6766" y="6583"/>
                </a:lnTo>
                <a:lnTo>
                  <a:pt x="6728" y="6578"/>
                </a:lnTo>
                <a:lnTo>
                  <a:pt x="6690" y="6575"/>
                </a:lnTo>
                <a:lnTo>
                  <a:pt x="6655" y="6574"/>
                </a:lnTo>
                <a:lnTo>
                  <a:pt x="6623" y="6573"/>
                </a:lnTo>
                <a:lnTo>
                  <a:pt x="6596" y="6572"/>
                </a:lnTo>
                <a:lnTo>
                  <a:pt x="6576" y="6573"/>
                </a:lnTo>
                <a:lnTo>
                  <a:pt x="6563" y="6573"/>
                </a:lnTo>
                <a:lnTo>
                  <a:pt x="6558" y="6573"/>
                </a:lnTo>
                <a:lnTo>
                  <a:pt x="6553" y="6573"/>
                </a:lnTo>
                <a:lnTo>
                  <a:pt x="6540" y="6574"/>
                </a:lnTo>
                <a:lnTo>
                  <a:pt x="6520" y="6575"/>
                </a:lnTo>
                <a:lnTo>
                  <a:pt x="6494" y="6576"/>
                </a:lnTo>
                <a:lnTo>
                  <a:pt x="6462" y="6579"/>
                </a:lnTo>
                <a:lnTo>
                  <a:pt x="6428" y="6584"/>
                </a:lnTo>
                <a:lnTo>
                  <a:pt x="6390" y="6589"/>
                </a:lnTo>
                <a:lnTo>
                  <a:pt x="6352" y="6596"/>
                </a:lnTo>
                <a:lnTo>
                  <a:pt x="6314" y="6603"/>
                </a:lnTo>
                <a:lnTo>
                  <a:pt x="6279" y="6612"/>
                </a:lnTo>
                <a:lnTo>
                  <a:pt x="6245" y="6620"/>
                </a:lnTo>
                <a:lnTo>
                  <a:pt x="6215" y="6629"/>
                </a:lnTo>
                <a:lnTo>
                  <a:pt x="6190" y="6637"/>
                </a:lnTo>
                <a:lnTo>
                  <a:pt x="6171" y="6643"/>
                </a:lnTo>
                <a:lnTo>
                  <a:pt x="6158" y="6647"/>
                </a:lnTo>
                <a:lnTo>
                  <a:pt x="6153" y="6650"/>
                </a:lnTo>
                <a:lnTo>
                  <a:pt x="6149" y="6651"/>
                </a:lnTo>
                <a:lnTo>
                  <a:pt x="6137" y="6656"/>
                </a:lnTo>
                <a:lnTo>
                  <a:pt x="6118" y="6663"/>
                </a:lnTo>
                <a:lnTo>
                  <a:pt x="6094" y="6672"/>
                </a:lnTo>
                <a:lnTo>
                  <a:pt x="6065" y="6685"/>
                </a:lnTo>
                <a:lnTo>
                  <a:pt x="6033" y="6699"/>
                </a:lnTo>
                <a:lnTo>
                  <a:pt x="6000" y="6717"/>
                </a:lnTo>
                <a:lnTo>
                  <a:pt x="5965" y="6734"/>
                </a:lnTo>
                <a:lnTo>
                  <a:pt x="5932" y="6753"/>
                </a:lnTo>
                <a:lnTo>
                  <a:pt x="5901" y="6773"/>
                </a:lnTo>
                <a:lnTo>
                  <a:pt x="5870" y="6792"/>
                </a:lnTo>
                <a:lnTo>
                  <a:pt x="5844" y="6809"/>
                </a:lnTo>
                <a:lnTo>
                  <a:pt x="5823" y="6825"/>
                </a:lnTo>
                <a:lnTo>
                  <a:pt x="5807" y="6836"/>
                </a:lnTo>
                <a:lnTo>
                  <a:pt x="5796" y="6845"/>
                </a:lnTo>
                <a:lnTo>
                  <a:pt x="5793" y="6847"/>
                </a:lnTo>
                <a:lnTo>
                  <a:pt x="5789" y="6850"/>
                </a:lnTo>
                <a:lnTo>
                  <a:pt x="5779" y="6859"/>
                </a:lnTo>
                <a:lnTo>
                  <a:pt x="5762" y="6871"/>
                </a:lnTo>
                <a:lnTo>
                  <a:pt x="5742" y="6888"/>
                </a:lnTo>
                <a:lnTo>
                  <a:pt x="5719" y="6909"/>
                </a:lnTo>
                <a:lnTo>
                  <a:pt x="5693" y="6933"/>
                </a:lnTo>
                <a:lnTo>
                  <a:pt x="5666" y="6960"/>
                </a:lnTo>
                <a:lnTo>
                  <a:pt x="5639" y="6987"/>
                </a:lnTo>
                <a:lnTo>
                  <a:pt x="5613" y="7016"/>
                </a:lnTo>
                <a:lnTo>
                  <a:pt x="5588" y="7044"/>
                </a:lnTo>
                <a:lnTo>
                  <a:pt x="5566" y="7071"/>
                </a:lnTo>
                <a:lnTo>
                  <a:pt x="5547" y="7096"/>
                </a:lnTo>
                <a:lnTo>
                  <a:pt x="5531" y="7117"/>
                </a:lnTo>
                <a:lnTo>
                  <a:pt x="5519" y="7133"/>
                </a:lnTo>
                <a:lnTo>
                  <a:pt x="5512" y="7144"/>
                </a:lnTo>
                <a:lnTo>
                  <a:pt x="5509" y="7149"/>
                </a:lnTo>
                <a:lnTo>
                  <a:pt x="5506" y="7152"/>
                </a:lnTo>
                <a:lnTo>
                  <a:pt x="5499" y="7163"/>
                </a:lnTo>
                <a:lnTo>
                  <a:pt x="5488" y="7180"/>
                </a:lnTo>
                <a:lnTo>
                  <a:pt x="5474" y="7203"/>
                </a:lnTo>
                <a:lnTo>
                  <a:pt x="5458" y="7230"/>
                </a:lnTo>
                <a:lnTo>
                  <a:pt x="5440" y="7260"/>
                </a:lnTo>
                <a:lnTo>
                  <a:pt x="5423" y="7292"/>
                </a:lnTo>
                <a:lnTo>
                  <a:pt x="5406" y="7327"/>
                </a:lnTo>
                <a:lnTo>
                  <a:pt x="5390" y="7362"/>
                </a:lnTo>
                <a:lnTo>
                  <a:pt x="5376" y="7397"/>
                </a:lnTo>
                <a:lnTo>
                  <a:pt x="5363" y="7429"/>
                </a:lnTo>
                <a:lnTo>
                  <a:pt x="5352" y="7458"/>
                </a:lnTo>
                <a:lnTo>
                  <a:pt x="5343" y="7483"/>
                </a:lnTo>
                <a:lnTo>
                  <a:pt x="5338" y="7503"/>
                </a:lnTo>
                <a:lnTo>
                  <a:pt x="5334" y="7515"/>
                </a:lnTo>
                <a:lnTo>
                  <a:pt x="5332" y="7520"/>
                </a:lnTo>
                <a:lnTo>
                  <a:pt x="5331" y="7524"/>
                </a:lnTo>
                <a:lnTo>
                  <a:pt x="5327" y="7536"/>
                </a:lnTo>
                <a:lnTo>
                  <a:pt x="5323" y="7557"/>
                </a:lnTo>
                <a:lnTo>
                  <a:pt x="5316" y="7582"/>
                </a:lnTo>
                <a:lnTo>
                  <a:pt x="5309" y="7612"/>
                </a:lnTo>
                <a:lnTo>
                  <a:pt x="5302" y="7646"/>
                </a:lnTo>
                <a:lnTo>
                  <a:pt x="5296" y="7683"/>
                </a:lnTo>
                <a:lnTo>
                  <a:pt x="5290" y="7721"/>
                </a:lnTo>
                <a:lnTo>
                  <a:pt x="5286" y="7760"/>
                </a:lnTo>
                <a:lnTo>
                  <a:pt x="5283" y="7798"/>
                </a:lnTo>
                <a:lnTo>
                  <a:pt x="5281" y="7832"/>
                </a:lnTo>
                <a:lnTo>
                  <a:pt x="5280" y="7863"/>
                </a:lnTo>
                <a:lnTo>
                  <a:pt x="5280" y="7883"/>
                </a:lnTo>
                <a:lnTo>
                  <a:pt x="5280" y="7900"/>
                </a:lnTo>
                <a:lnTo>
                  <a:pt x="5278" y="7915"/>
                </a:lnTo>
                <a:lnTo>
                  <a:pt x="5278" y="7928"/>
                </a:lnTo>
                <a:lnTo>
                  <a:pt x="5278" y="7943"/>
                </a:lnTo>
                <a:lnTo>
                  <a:pt x="5278" y="7954"/>
                </a:lnTo>
                <a:lnTo>
                  <a:pt x="5278" y="7961"/>
                </a:lnTo>
                <a:lnTo>
                  <a:pt x="5278" y="7964"/>
                </a:lnTo>
                <a:lnTo>
                  <a:pt x="5277" y="7973"/>
                </a:lnTo>
                <a:lnTo>
                  <a:pt x="5277" y="7998"/>
                </a:lnTo>
                <a:lnTo>
                  <a:pt x="5275" y="8040"/>
                </a:lnTo>
                <a:lnTo>
                  <a:pt x="5272" y="8091"/>
                </a:lnTo>
                <a:lnTo>
                  <a:pt x="5269" y="8122"/>
                </a:lnTo>
                <a:lnTo>
                  <a:pt x="5267" y="8153"/>
                </a:lnTo>
                <a:lnTo>
                  <a:pt x="5262" y="8187"/>
                </a:lnTo>
                <a:lnTo>
                  <a:pt x="5258" y="8222"/>
                </a:lnTo>
                <a:lnTo>
                  <a:pt x="5254" y="8259"/>
                </a:lnTo>
                <a:lnTo>
                  <a:pt x="5248" y="8295"/>
                </a:lnTo>
                <a:lnTo>
                  <a:pt x="5242" y="8333"/>
                </a:lnTo>
                <a:lnTo>
                  <a:pt x="5235" y="8372"/>
                </a:lnTo>
                <a:lnTo>
                  <a:pt x="5228" y="8410"/>
                </a:lnTo>
                <a:lnTo>
                  <a:pt x="5220" y="8447"/>
                </a:lnTo>
                <a:lnTo>
                  <a:pt x="5213" y="8483"/>
                </a:lnTo>
                <a:lnTo>
                  <a:pt x="5204" y="8519"/>
                </a:lnTo>
                <a:lnTo>
                  <a:pt x="5195" y="8554"/>
                </a:lnTo>
                <a:lnTo>
                  <a:pt x="5187" y="8587"/>
                </a:lnTo>
                <a:lnTo>
                  <a:pt x="5178" y="8618"/>
                </a:lnTo>
                <a:lnTo>
                  <a:pt x="5169" y="8646"/>
                </a:lnTo>
                <a:lnTo>
                  <a:pt x="5153" y="8697"/>
                </a:lnTo>
                <a:lnTo>
                  <a:pt x="5140" y="8736"/>
                </a:lnTo>
                <a:lnTo>
                  <a:pt x="5133" y="8761"/>
                </a:lnTo>
                <a:lnTo>
                  <a:pt x="5129" y="8770"/>
                </a:lnTo>
                <a:lnTo>
                  <a:pt x="5126" y="8778"/>
                </a:lnTo>
                <a:lnTo>
                  <a:pt x="5118" y="8803"/>
                </a:lnTo>
                <a:lnTo>
                  <a:pt x="5102" y="8841"/>
                </a:lnTo>
                <a:lnTo>
                  <a:pt x="5083" y="8889"/>
                </a:lnTo>
                <a:lnTo>
                  <a:pt x="5071" y="8918"/>
                </a:lnTo>
                <a:lnTo>
                  <a:pt x="5059" y="8947"/>
                </a:lnTo>
                <a:lnTo>
                  <a:pt x="5045" y="8978"/>
                </a:lnTo>
                <a:lnTo>
                  <a:pt x="5030" y="9010"/>
                </a:lnTo>
                <a:lnTo>
                  <a:pt x="5014" y="9044"/>
                </a:lnTo>
                <a:lnTo>
                  <a:pt x="4998" y="9077"/>
                </a:lnTo>
                <a:lnTo>
                  <a:pt x="4979" y="9111"/>
                </a:lnTo>
                <a:lnTo>
                  <a:pt x="4962" y="9145"/>
                </a:lnTo>
                <a:lnTo>
                  <a:pt x="4943" y="9179"/>
                </a:lnTo>
                <a:lnTo>
                  <a:pt x="4924" y="9212"/>
                </a:lnTo>
                <a:lnTo>
                  <a:pt x="4905" y="9245"/>
                </a:lnTo>
                <a:lnTo>
                  <a:pt x="4885" y="9276"/>
                </a:lnTo>
                <a:lnTo>
                  <a:pt x="4867" y="9305"/>
                </a:lnTo>
                <a:lnTo>
                  <a:pt x="4849" y="9334"/>
                </a:lnTo>
                <a:lnTo>
                  <a:pt x="4830" y="9361"/>
                </a:lnTo>
                <a:lnTo>
                  <a:pt x="4814" y="9386"/>
                </a:lnTo>
                <a:lnTo>
                  <a:pt x="4783" y="9428"/>
                </a:lnTo>
                <a:lnTo>
                  <a:pt x="4759" y="9462"/>
                </a:lnTo>
                <a:lnTo>
                  <a:pt x="4744" y="9482"/>
                </a:lnTo>
                <a:lnTo>
                  <a:pt x="4738" y="9490"/>
                </a:lnTo>
                <a:lnTo>
                  <a:pt x="4732" y="9498"/>
                </a:lnTo>
                <a:lnTo>
                  <a:pt x="4716" y="9518"/>
                </a:lnTo>
                <a:lnTo>
                  <a:pt x="4691" y="9549"/>
                </a:lnTo>
                <a:lnTo>
                  <a:pt x="4657" y="9589"/>
                </a:lnTo>
                <a:lnTo>
                  <a:pt x="4638" y="9612"/>
                </a:lnTo>
                <a:lnTo>
                  <a:pt x="4616" y="9637"/>
                </a:lnTo>
                <a:lnTo>
                  <a:pt x="4594" y="9662"/>
                </a:lnTo>
                <a:lnTo>
                  <a:pt x="4570" y="9688"/>
                </a:lnTo>
                <a:lnTo>
                  <a:pt x="4544" y="9715"/>
                </a:lnTo>
                <a:lnTo>
                  <a:pt x="4518" y="9742"/>
                </a:lnTo>
                <a:lnTo>
                  <a:pt x="4491" y="9769"/>
                </a:lnTo>
                <a:lnTo>
                  <a:pt x="4464" y="9795"/>
                </a:lnTo>
                <a:lnTo>
                  <a:pt x="4436" y="9822"/>
                </a:lnTo>
                <a:lnTo>
                  <a:pt x="4407" y="9847"/>
                </a:lnTo>
                <a:lnTo>
                  <a:pt x="4379" y="9872"/>
                </a:lnTo>
                <a:lnTo>
                  <a:pt x="4352" y="9896"/>
                </a:lnTo>
                <a:lnTo>
                  <a:pt x="4325" y="9919"/>
                </a:lnTo>
                <a:lnTo>
                  <a:pt x="4298" y="9940"/>
                </a:lnTo>
                <a:lnTo>
                  <a:pt x="4273" y="9960"/>
                </a:lnTo>
                <a:lnTo>
                  <a:pt x="4249" y="9978"/>
                </a:lnTo>
                <a:lnTo>
                  <a:pt x="4207" y="10009"/>
                </a:lnTo>
                <a:lnTo>
                  <a:pt x="4175" y="10033"/>
                </a:lnTo>
                <a:lnTo>
                  <a:pt x="4153" y="10048"/>
                </a:lnTo>
                <a:lnTo>
                  <a:pt x="4145" y="10054"/>
                </a:lnTo>
                <a:lnTo>
                  <a:pt x="4138" y="10059"/>
                </a:lnTo>
                <a:lnTo>
                  <a:pt x="4116" y="10074"/>
                </a:lnTo>
                <a:lnTo>
                  <a:pt x="4082" y="10096"/>
                </a:lnTo>
                <a:lnTo>
                  <a:pt x="4037" y="10124"/>
                </a:lnTo>
                <a:lnTo>
                  <a:pt x="4013" y="10140"/>
                </a:lnTo>
                <a:lnTo>
                  <a:pt x="3985" y="10156"/>
                </a:lnTo>
                <a:lnTo>
                  <a:pt x="3955" y="10174"/>
                </a:lnTo>
                <a:lnTo>
                  <a:pt x="3924" y="10191"/>
                </a:lnTo>
                <a:lnTo>
                  <a:pt x="3892" y="10208"/>
                </a:lnTo>
                <a:lnTo>
                  <a:pt x="3858" y="10227"/>
                </a:lnTo>
                <a:lnTo>
                  <a:pt x="3825" y="10244"/>
                </a:lnTo>
                <a:lnTo>
                  <a:pt x="3790" y="10260"/>
                </a:lnTo>
                <a:lnTo>
                  <a:pt x="3754" y="10277"/>
                </a:lnTo>
                <a:lnTo>
                  <a:pt x="3720" y="10292"/>
                </a:lnTo>
                <a:lnTo>
                  <a:pt x="3685" y="10308"/>
                </a:lnTo>
                <a:lnTo>
                  <a:pt x="3652" y="10322"/>
                </a:lnTo>
                <a:lnTo>
                  <a:pt x="3618" y="10336"/>
                </a:lnTo>
                <a:lnTo>
                  <a:pt x="3587" y="10347"/>
                </a:lnTo>
                <a:lnTo>
                  <a:pt x="3557" y="10359"/>
                </a:lnTo>
                <a:lnTo>
                  <a:pt x="3529" y="10369"/>
                </a:lnTo>
                <a:lnTo>
                  <a:pt x="3479" y="10386"/>
                </a:lnTo>
                <a:lnTo>
                  <a:pt x="3440" y="10398"/>
                </a:lnTo>
                <a:lnTo>
                  <a:pt x="3415" y="10407"/>
                </a:lnTo>
                <a:lnTo>
                  <a:pt x="3406" y="10409"/>
                </a:lnTo>
                <a:lnTo>
                  <a:pt x="3397" y="10412"/>
                </a:lnTo>
                <a:lnTo>
                  <a:pt x="3372" y="10419"/>
                </a:lnTo>
                <a:lnTo>
                  <a:pt x="3333" y="10430"/>
                </a:lnTo>
                <a:lnTo>
                  <a:pt x="3281" y="10443"/>
                </a:lnTo>
                <a:lnTo>
                  <a:pt x="3252" y="10450"/>
                </a:lnTo>
                <a:lnTo>
                  <a:pt x="3221" y="10458"/>
                </a:lnTo>
                <a:lnTo>
                  <a:pt x="3187" y="10464"/>
                </a:lnTo>
                <a:lnTo>
                  <a:pt x="3153" y="10472"/>
                </a:lnTo>
                <a:lnTo>
                  <a:pt x="3117" y="10478"/>
                </a:lnTo>
                <a:lnTo>
                  <a:pt x="3079" y="10485"/>
                </a:lnTo>
                <a:lnTo>
                  <a:pt x="3042" y="10490"/>
                </a:lnTo>
                <a:lnTo>
                  <a:pt x="3004" y="10495"/>
                </a:lnTo>
                <a:lnTo>
                  <a:pt x="2965" y="10501"/>
                </a:lnTo>
                <a:lnTo>
                  <a:pt x="2927" y="10504"/>
                </a:lnTo>
                <a:lnTo>
                  <a:pt x="2890" y="10508"/>
                </a:lnTo>
                <a:lnTo>
                  <a:pt x="2854" y="10512"/>
                </a:lnTo>
                <a:lnTo>
                  <a:pt x="2818" y="10514"/>
                </a:lnTo>
                <a:lnTo>
                  <a:pt x="2784" y="10516"/>
                </a:lnTo>
                <a:lnTo>
                  <a:pt x="2752" y="10517"/>
                </a:lnTo>
                <a:lnTo>
                  <a:pt x="2722" y="10518"/>
                </a:lnTo>
                <a:lnTo>
                  <a:pt x="2670" y="10519"/>
                </a:lnTo>
                <a:lnTo>
                  <a:pt x="2630" y="10519"/>
                </a:lnTo>
                <a:lnTo>
                  <a:pt x="2603" y="10518"/>
                </a:lnTo>
                <a:lnTo>
                  <a:pt x="2594" y="10518"/>
                </a:lnTo>
                <a:lnTo>
                  <a:pt x="2585" y="10518"/>
                </a:lnTo>
                <a:lnTo>
                  <a:pt x="2559" y="10517"/>
                </a:lnTo>
                <a:lnTo>
                  <a:pt x="2519" y="10516"/>
                </a:lnTo>
                <a:lnTo>
                  <a:pt x="2466" y="10513"/>
                </a:lnTo>
                <a:lnTo>
                  <a:pt x="2437" y="10509"/>
                </a:lnTo>
                <a:lnTo>
                  <a:pt x="2404" y="10507"/>
                </a:lnTo>
                <a:lnTo>
                  <a:pt x="2371" y="10504"/>
                </a:lnTo>
                <a:lnTo>
                  <a:pt x="2335" y="10500"/>
                </a:lnTo>
                <a:lnTo>
                  <a:pt x="2298" y="10495"/>
                </a:lnTo>
                <a:lnTo>
                  <a:pt x="2262" y="10490"/>
                </a:lnTo>
                <a:lnTo>
                  <a:pt x="2224" y="10484"/>
                </a:lnTo>
                <a:lnTo>
                  <a:pt x="2186" y="10477"/>
                </a:lnTo>
                <a:lnTo>
                  <a:pt x="2148" y="10471"/>
                </a:lnTo>
                <a:lnTo>
                  <a:pt x="2111" y="10463"/>
                </a:lnTo>
                <a:lnTo>
                  <a:pt x="2074" y="10454"/>
                </a:lnTo>
                <a:lnTo>
                  <a:pt x="2038" y="10446"/>
                </a:lnTo>
                <a:lnTo>
                  <a:pt x="2004" y="10438"/>
                </a:lnTo>
                <a:lnTo>
                  <a:pt x="1970" y="10430"/>
                </a:lnTo>
                <a:lnTo>
                  <a:pt x="1940" y="10421"/>
                </a:lnTo>
                <a:lnTo>
                  <a:pt x="1911" y="10412"/>
                </a:lnTo>
                <a:lnTo>
                  <a:pt x="1860" y="10397"/>
                </a:lnTo>
                <a:lnTo>
                  <a:pt x="1821" y="10384"/>
                </a:lnTo>
                <a:lnTo>
                  <a:pt x="1796" y="10376"/>
                </a:lnTo>
                <a:lnTo>
                  <a:pt x="1788" y="10372"/>
                </a:lnTo>
                <a:lnTo>
                  <a:pt x="1779" y="10370"/>
                </a:lnTo>
                <a:lnTo>
                  <a:pt x="1754" y="10360"/>
                </a:lnTo>
                <a:lnTo>
                  <a:pt x="1716" y="10346"/>
                </a:lnTo>
                <a:lnTo>
                  <a:pt x="1668" y="10327"/>
                </a:lnTo>
                <a:lnTo>
                  <a:pt x="1640" y="10316"/>
                </a:lnTo>
                <a:lnTo>
                  <a:pt x="1609" y="10303"/>
                </a:lnTo>
                <a:lnTo>
                  <a:pt x="1579" y="10289"/>
                </a:lnTo>
                <a:lnTo>
                  <a:pt x="1547" y="10275"/>
                </a:lnTo>
                <a:lnTo>
                  <a:pt x="1513" y="10259"/>
                </a:lnTo>
                <a:lnTo>
                  <a:pt x="1480" y="10243"/>
                </a:lnTo>
                <a:lnTo>
                  <a:pt x="1445" y="10225"/>
                </a:lnTo>
                <a:lnTo>
                  <a:pt x="1411" y="10207"/>
                </a:lnTo>
                <a:lnTo>
                  <a:pt x="1377" y="10189"/>
                </a:lnTo>
                <a:lnTo>
                  <a:pt x="1344" y="10169"/>
                </a:lnTo>
                <a:lnTo>
                  <a:pt x="1311" y="10151"/>
                </a:lnTo>
                <a:lnTo>
                  <a:pt x="1280" y="10131"/>
                </a:lnTo>
                <a:lnTo>
                  <a:pt x="1250" y="10113"/>
                </a:lnTo>
                <a:lnTo>
                  <a:pt x="1222" y="10095"/>
                </a:lnTo>
                <a:lnTo>
                  <a:pt x="1195" y="10076"/>
                </a:lnTo>
                <a:lnTo>
                  <a:pt x="1170" y="10060"/>
                </a:lnTo>
                <a:lnTo>
                  <a:pt x="1127" y="10030"/>
                </a:lnTo>
                <a:lnTo>
                  <a:pt x="1094" y="10006"/>
                </a:lnTo>
                <a:lnTo>
                  <a:pt x="1073" y="9990"/>
                </a:lnTo>
                <a:lnTo>
                  <a:pt x="1066" y="9985"/>
                </a:lnTo>
                <a:lnTo>
                  <a:pt x="1058" y="9979"/>
                </a:lnTo>
                <a:lnTo>
                  <a:pt x="1038" y="9963"/>
                </a:lnTo>
                <a:lnTo>
                  <a:pt x="1006" y="9938"/>
                </a:lnTo>
                <a:lnTo>
                  <a:pt x="966" y="9905"/>
                </a:lnTo>
                <a:lnTo>
                  <a:pt x="942" y="9885"/>
                </a:lnTo>
                <a:lnTo>
                  <a:pt x="918" y="9865"/>
                </a:lnTo>
                <a:lnTo>
                  <a:pt x="893" y="9842"/>
                </a:lnTo>
                <a:lnTo>
                  <a:pt x="866" y="9817"/>
                </a:lnTo>
                <a:lnTo>
                  <a:pt x="840" y="9792"/>
                </a:lnTo>
                <a:lnTo>
                  <a:pt x="813" y="9766"/>
                </a:lnTo>
                <a:lnTo>
                  <a:pt x="786" y="9739"/>
                </a:lnTo>
                <a:lnTo>
                  <a:pt x="759" y="9712"/>
                </a:lnTo>
                <a:lnTo>
                  <a:pt x="732" y="9684"/>
                </a:lnTo>
                <a:lnTo>
                  <a:pt x="706" y="9656"/>
                </a:lnTo>
                <a:lnTo>
                  <a:pt x="682" y="9628"/>
                </a:lnTo>
                <a:lnTo>
                  <a:pt x="658" y="9600"/>
                </a:lnTo>
                <a:lnTo>
                  <a:pt x="635" y="9573"/>
                </a:lnTo>
                <a:lnTo>
                  <a:pt x="613" y="9547"/>
                </a:lnTo>
                <a:lnTo>
                  <a:pt x="593" y="9522"/>
                </a:lnTo>
                <a:lnTo>
                  <a:pt x="575" y="9499"/>
                </a:lnTo>
                <a:lnTo>
                  <a:pt x="543" y="9456"/>
                </a:lnTo>
                <a:lnTo>
                  <a:pt x="518" y="9424"/>
                </a:lnTo>
                <a:lnTo>
                  <a:pt x="503" y="9402"/>
                </a:lnTo>
                <a:lnTo>
                  <a:pt x="499" y="9395"/>
                </a:lnTo>
                <a:lnTo>
                  <a:pt x="494" y="9387"/>
                </a:lnTo>
                <a:lnTo>
                  <a:pt x="478" y="9366"/>
                </a:lnTo>
                <a:lnTo>
                  <a:pt x="456" y="9332"/>
                </a:lnTo>
                <a:lnTo>
                  <a:pt x="428" y="9288"/>
                </a:lnTo>
                <a:lnTo>
                  <a:pt x="411" y="9262"/>
                </a:lnTo>
                <a:lnTo>
                  <a:pt x="395" y="9235"/>
                </a:lnTo>
                <a:lnTo>
                  <a:pt x="378" y="9205"/>
                </a:lnTo>
                <a:lnTo>
                  <a:pt x="361" y="9175"/>
                </a:lnTo>
                <a:lnTo>
                  <a:pt x="342" y="9142"/>
                </a:lnTo>
                <a:lnTo>
                  <a:pt x="325" y="9109"/>
                </a:lnTo>
                <a:lnTo>
                  <a:pt x="308" y="9075"/>
                </a:lnTo>
                <a:lnTo>
                  <a:pt x="291" y="9041"/>
                </a:lnTo>
                <a:lnTo>
                  <a:pt x="273" y="9006"/>
                </a:lnTo>
                <a:lnTo>
                  <a:pt x="258" y="8970"/>
                </a:lnTo>
                <a:lnTo>
                  <a:pt x="243" y="8936"/>
                </a:lnTo>
                <a:lnTo>
                  <a:pt x="228" y="8902"/>
                </a:lnTo>
                <a:lnTo>
                  <a:pt x="215" y="8870"/>
                </a:lnTo>
                <a:lnTo>
                  <a:pt x="202" y="8838"/>
                </a:lnTo>
                <a:lnTo>
                  <a:pt x="191" y="8807"/>
                </a:lnTo>
                <a:lnTo>
                  <a:pt x="180" y="8779"/>
                </a:lnTo>
                <a:lnTo>
                  <a:pt x="163" y="8730"/>
                </a:lnTo>
                <a:lnTo>
                  <a:pt x="150" y="8691"/>
                </a:lnTo>
                <a:lnTo>
                  <a:pt x="143" y="8666"/>
                </a:lnTo>
                <a:lnTo>
                  <a:pt x="140" y="8657"/>
                </a:lnTo>
                <a:lnTo>
                  <a:pt x="137" y="8649"/>
                </a:lnTo>
                <a:lnTo>
                  <a:pt x="130" y="8624"/>
                </a:lnTo>
                <a:lnTo>
                  <a:pt x="119" y="8584"/>
                </a:lnTo>
                <a:lnTo>
                  <a:pt x="106" y="8533"/>
                </a:lnTo>
                <a:lnTo>
                  <a:pt x="98" y="8504"/>
                </a:lnTo>
                <a:lnTo>
                  <a:pt x="91" y="8473"/>
                </a:lnTo>
                <a:lnTo>
                  <a:pt x="84" y="8439"/>
                </a:lnTo>
                <a:lnTo>
                  <a:pt x="77" y="8405"/>
                </a:lnTo>
                <a:lnTo>
                  <a:pt x="70" y="8368"/>
                </a:lnTo>
                <a:lnTo>
                  <a:pt x="64" y="8331"/>
                </a:lnTo>
                <a:lnTo>
                  <a:pt x="57" y="8293"/>
                </a:lnTo>
                <a:lnTo>
                  <a:pt x="52" y="8256"/>
                </a:lnTo>
                <a:lnTo>
                  <a:pt x="46" y="8218"/>
                </a:lnTo>
                <a:lnTo>
                  <a:pt x="42" y="8179"/>
                </a:lnTo>
                <a:lnTo>
                  <a:pt x="39" y="8142"/>
                </a:lnTo>
                <a:lnTo>
                  <a:pt x="36" y="8105"/>
                </a:lnTo>
                <a:lnTo>
                  <a:pt x="32" y="8070"/>
                </a:lnTo>
                <a:lnTo>
                  <a:pt x="30" y="8036"/>
                </a:lnTo>
                <a:lnTo>
                  <a:pt x="29" y="8004"/>
                </a:lnTo>
                <a:lnTo>
                  <a:pt x="28" y="7975"/>
                </a:lnTo>
                <a:lnTo>
                  <a:pt x="27" y="7922"/>
                </a:lnTo>
                <a:lnTo>
                  <a:pt x="27" y="7882"/>
                </a:lnTo>
                <a:lnTo>
                  <a:pt x="27" y="7856"/>
                </a:lnTo>
                <a:lnTo>
                  <a:pt x="27" y="7846"/>
                </a:lnTo>
                <a:lnTo>
                  <a:pt x="27" y="7838"/>
                </a:lnTo>
                <a:lnTo>
                  <a:pt x="28" y="7811"/>
                </a:lnTo>
                <a:lnTo>
                  <a:pt x="30" y="7771"/>
                </a:lnTo>
                <a:lnTo>
                  <a:pt x="32" y="7719"/>
                </a:lnTo>
                <a:lnTo>
                  <a:pt x="35" y="7689"/>
                </a:lnTo>
                <a:lnTo>
                  <a:pt x="38" y="7656"/>
                </a:lnTo>
                <a:lnTo>
                  <a:pt x="41" y="7623"/>
                </a:lnTo>
                <a:lnTo>
                  <a:pt x="44" y="7587"/>
                </a:lnTo>
                <a:lnTo>
                  <a:pt x="49" y="7551"/>
                </a:lnTo>
                <a:lnTo>
                  <a:pt x="54" y="7514"/>
                </a:lnTo>
                <a:lnTo>
                  <a:pt x="60" y="7476"/>
                </a:lnTo>
                <a:lnTo>
                  <a:pt x="66" y="7438"/>
                </a:lnTo>
                <a:lnTo>
                  <a:pt x="73" y="7400"/>
                </a:lnTo>
                <a:lnTo>
                  <a:pt x="81" y="7362"/>
                </a:lnTo>
                <a:lnTo>
                  <a:pt x="89" y="7326"/>
                </a:lnTo>
                <a:lnTo>
                  <a:pt x="97" y="7290"/>
                </a:lnTo>
                <a:lnTo>
                  <a:pt x="105" y="7255"/>
                </a:lnTo>
                <a:lnTo>
                  <a:pt x="113" y="7222"/>
                </a:lnTo>
                <a:lnTo>
                  <a:pt x="122" y="7191"/>
                </a:lnTo>
                <a:lnTo>
                  <a:pt x="131" y="7161"/>
                </a:lnTo>
                <a:lnTo>
                  <a:pt x="146" y="7112"/>
                </a:lnTo>
                <a:lnTo>
                  <a:pt x="158" y="7073"/>
                </a:lnTo>
                <a:lnTo>
                  <a:pt x="166" y="7048"/>
                </a:lnTo>
                <a:lnTo>
                  <a:pt x="170" y="7039"/>
                </a:lnTo>
                <a:lnTo>
                  <a:pt x="172" y="7031"/>
                </a:lnTo>
                <a:lnTo>
                  <a:pt x="180" y="7006"/>
                </a:lnTo>
                <a:lnTo>
                  <a:pt x="194" y="6968"/>
                </a:lnTo>
                <a:lnTo>
                  <a:pt x="214" y="6918"/>
                </a:lnTo>
                <a:lnTo>
                  <a:pt x="226" y="6890"/>
                </a:lnTo>
                <a:lnTo>
                  <a:pt x="238" y="6861"/>
                </a:lnTo>
                <a:lnTo>
                  <a:pt x="252" y="6830"/>
                </a:lnTo>
                <a:lnTo>
                  <a:pt x="266" y="6798"/>
                </a:lnTo>
                <a:lnTo>
                  <a:pt x="282" y="6764"/>
                </a:lnTo>
                <a:lnTo>
                  <a:pt x="298" y="6731"/>
                </a:lnTo>
                <a:lnTo>
                  <a:pt x="315" y="6696"/>
                </a:lnTo>
                <a:lnTo>
                  <a:pt x="333" y="6661"/>
                </a:lnTo>
                <a:lnTo>
                  <a:pt x="351" y="6628"/>
                </a:lnTo>
                <a:lnTo>
                  <a:pt x="370" y="6594"/>
                </a:lnTo>
                <a:lnTo>
                  <a:pt x="389" y="6562"/>
                </a:lnTo>
                <a:lnTo>
                  <a:pt x="408" y="6531"/>
                </a:lnTo>
                <a:lnTo>
                  <a:pt x="427" y="6501"/>
                </a:lnTo>
                <a:lnTo>
                  <a:pt x="445" y="6471"/>
                </a:lnTo>
                <a:lnTo>
                  <a:pt x="462" y="6444"/>
                </a:lnTo>
                <a:lnTo>
                  <a:pt x="480" y="6420"/>
                </a:lnTo>
                <a:lnTo>
                  <a:pt x="509" y="6376"/>
                </a:lnTo>
                <a:lnTo>
                  <a:pt x="532" y="6344"/>
                </a:lnTo>
                <a:lnTo>
                  <a:pt x="549" y="6322"/>
                </a:lnTo>
                <a:lnTo>
                  <a:pt x="554" y="6315"/>
                </a:lnTo>
                <a:lnTo>
                  <a:pt x="559" y="6308"/>
                </a:lnTo>
                <a:lnTo>
                  <a:pt x="576" y="6287"/>
                </a:lnTo>
                <a:lnTo>
                  <a:pt x="601" y="6255"/>
                </a:lnTo>
                <a:lnTo>
                  <a:pt x="634" y="6214"/>
                </a:lnTo>
                <a:lnTo>
                  <a:pt x="652" y="6192"/>
                </a:lnTo>
                <a:lnTo>
                  <a:pt x="674" y="6167"/>
                </a:lnTo>
                <a:lnTo>
                  <a:pt x="697" y="6142"/>
                </a:lnTo>
                <a:lnTo>
                  <a:pt x="720" y="6116"/>
                </a:lnTo>
                <a:lnTo>
                  <a:pt x="745" y="6089"/>
                </a:lnTo>
                <a:lnTo>
                  <a:pt x="771" y="6062"/>
                </a:lnTo>
                <a:lnTo>
                  <a:pt x="798" y="6035"/>
                </a:lnTo>
                <a:lnTo>
                  <a:pt x="825" y="6008"/>
                </a:lnTo>
                <a:lnTo>
                  <a:pt x="853" y="5981"/>
                </a:lnTo>
                <a:lnTo>
                  <a:pt x="881" y="5955"/>
                </a:lnTo>
                <a:lnTo>
                  <a:pt x="909" y="5930"/>
                </a:lnTo>
                <a:lnTo>
                  <a:pt x="936" y="5905"/>
                </a:lnTo>
                <a:lnTo>
                  <a:pt x="963" y="5883"/>
                </a:lnTo>
                <a:lnTo>
                  <a:pt x="989" y="5861"/>
                </a:lnTo>
                <a:lnTo>
                  <a:pt x="1014" y="5841"/>
                </a:lnTo>
                <a:lnTo>
                  <a:pt x="1038" y="5822"/>
                </a:lnTo>
                <a:lnTo>
                  <a:pt x="1080" y="5790"/>
                </a:lnTo>
                <a:lnTo>
                  <a:pt x="1112" y="5766"/>
                </a:lnTo>
                <a:lnTo>
                  <a:pt x="1134" y="5751"/>
                </a:lnTo>
                <a:lnTo>
                  <a:pt x="1142" y="5746"/>
                </a:lnTo>
                <a:lnTo>
                  <a:pt x="1149" y="5740"/>
                </a:lnTo>
                <a:lnTo>
                  <a:pt x="1171" y="5725"/>
                </a:lnTo>
                <a:lnTo>
                  <a:pt x="1204" y="5703"/>
                </a:lnTo>
                <a:lnTo>
                  <a:pt x="1249" y="5674"/>
                </a:lnTo>
                <a:lnTo>
                  <a:pt x="1273" y="5658"/>
                </a:lnTo>
                <a:lnTo>
                  <a:pt x="1302" y="5642"/>
                </a:lnTo>
                <a:lnTo>
                  <a:pt x="1331" y="5625"/>
                </a:lnTo>
                <a:lnTo>
                  <a:pt x="1361" y="5606"/>
                </a:lnTo>
                <a:lnTo>
                  <a:pt x="1393" y="5589"/>
                </a:lnTo>
                <a:lnTo>
                  <a:pt x="1427" y="5571"/>
                </a:lnTo>
                <a:lnTo>
                  <a:pt x="1460" y="5553"/>
                </a:lnTo>
                <a:lnTo>
                  <a:pt x="1495" y="5536"/>
                </a:lnTo>
                <a:lnTo>
                  <a:pt x="1529" y="5519"/>
                </a:lnTo>
                <a:lnTo>
                  <a:pt x="1564" y="5503"/>
                </a:lnTo>
                <a:lnTo>
                  <a:pt x="1599" y="5487"/>
                </a:lnTo>
                <a:lnTo>
                  <a:pt x="1632" y="5473"/>
                </a:lnTo>
                <a:lnTo>
                  <a:pt x="1665" y="5459"/>
                </a:lnTo>
                <a:lnTo>
                  <a:pt x="1697" y="5448"/>
                </a:lnTo>
                <a:lnTo>
                  <a:pt x="1727" y="5436"/>
                </a:lnTo>
                <a:lnTo>
                  <a:pt x="1755" y="5425"/>
                </a:lnTo>
                <a:lnTo>
                  <a:pt x="1805" y="5408"/>
                </a:lnTo>
                <a:lnTo>
                  <a:pt x="1844" y="5395"/>
                </a:lnTo>
                <a:lnTo>
                  <a:pt x="1869" y="5387"/>
                </a:lnTo>
                <a:lnTo>
                  <a:pt x="1877" y="5384"/>
                </a:lnTo>
                <a:lnTo>
                  <a:pt x="1886" y="5382"/>
                </a:lnTo>
                <a:lnTo>
                  <a:pt x="1912" y="5374"/>
                </a:lnTo>
                <a:lnTo>
                  <a:pt x="1951" y="5362"/>
                </a:lnTo>
                <a:lnTo>
                  <a:pt x="2001" y="5349"/>
                </a:lnTo>
                <a:lnTo>
                  <a:pt x="2031" y="5342"/>
                </a:lnTo>
                <a:lnTo>
                  <a:pt x="2062" y="5334"/>
                </a:lnTo>
                <a:lnTo>
                  <a:pt x="2095" y="5327"/>
                </a:lnTo>
                <a:lnTo>
                  <a:pt x="2130" y="5320"/>
                </a:lnTo>
                <a:lnTo>
                  <a:pt x="2166" y="5313"/>
                </a:lnTo>
                <a:lnTo>
                  <a:pt x="2203" y="5306"/>
                </a:lnTo>
                <a:lnTo>
                  <a:pt x="2241" y="5300"/>
                </a:lnTo>
                <a:lnTo>
                  <a:pt x="2279" y="5294"/>
                </a:lnTo>
                <a:lnTo>
                  <a:pt x="2317" y="5289"/>
                </a:lnTo>
                <a:lnTo>
                  <a:pt x="2355" y="5284"/>
                </a:lnTo>
                <a:lnTo>
                  <a:pt x="2392" y="5280"/>
                </a:lnTo>
                <a:lnTo>
                  <a:pt x="2429" y="5277"/>
                </a:lnTo>
                <a:lnTo>
                  <a:pt x="2465" y="5274"/>
                </a:lnTo>
                <a:lnTo>
                  <a:pt x="2498" y="5271"/>
                </a:lnTo>
                <a:lnTo>
                  <a:pt x="2531" y="5270"/>
                </a:lnTo>
                <a:lnTo>
                  <a:pt x="2560" y="5269"/>
                </a:lnTo>
                <a:lnTo>
                  <a:pt x="2588" y="5268"/>
                </a:lnTo>
                <a:lnTo>
                  <a:pt x="2613" y="5268"/>
                </a:lnTo>
                <a:lnTo>
                  <a:pt x="2634" y="5267"/>
                </a:lnTo>
                <a:lnTo>
                  <a:pt x="2653" y="5267"/>
                </a:lnTo>
                <a:lnTo>
                  <a:pt x="2666" y="5267"/>
                </a:lnTo>
                <a:lnTo>
                  <a:pt x="2671" y="5267"/>
                </a:lnTo>
                <a:lnTo>
                  <a:pt x="2675" y="5267"/>
                </a:lnTo>
                <a:lnTo>
                  <a:pt x="2688" y="5267"/>
                </a:lnTo>
                <a:lnTo>
                  <a:pt x="2709" y="5266"/>
                </a:lnTo>
                <a:lnTo>
                  <a:pt x="2736" y="5265"/>
                </a:lnTo>
                <a:lnTo>
                  <a:pt x="2767" y="5263"/>
                </a:lnTo>
                <a:lnTo>
                  <a:pt x="2802" y="5260"/>
                </a:lnTo>
                <a:lnTo>
                  <a:pt x="2840" y="5254"/>
                </a:lnTo>
                <a:lnTo>
                  <a:pt x="2877" y="5249"/>
                </a:lnTo>
                <a:lnTo>
                  <a:pt x="2915" y="5241"/>
                </a:lnTo>
                <a:lnTo>
                  <a:pt x="2952" y="5234"/>
                </a:lnTo>
                <a:lnTo>
                  <a:pt x="2985" y="5225"/>
                </a:lnTo>
                <a:lnTo>
                  <a:pt x="3016" y="5217"/>
                </a:lnTo>
                <a:lnTo>
                  <a:pt x="3040" y="5210"/>
                </a:lnTo>
                <a:lnTo>
                  <a:pt x="3060" y="5203"/>
                </a:lnTo>
                <a:lnTo>
                  <a:pt x="3073" y="5199"/>
                </a:lnTo>
                <a:lnTo>
                  <a:pt x="3077" y="5198"/>
                </a:lnTo>
                <a:lnTo>
                  <a:pt x="3082" y="5197"/>
                </a:lnTo>
                <a:lnTo>
                  <a:pt x="3093" y="5193"/>
                </a:lnTo>
                <a:lnTo>
                  <a:pt x="3113" y="5185"/>
                </a:lnTo>
                <a:lnTo>
                  <a:pt x="3138" y="5175"/>
                </a:lnTo>
                <a:lnTo>
                  <a:pt x="3167" y="5165"/>
                </a:lnTo>
                <a:lnTo>
                  <a:pt x="3198" y="5151"/>
                </a:lnTo>
                <a:lnTo>
                  <a:pt x="3232" y="5134"/>
                </a:lnTo>
                <a:lnTo>
                  <a:pt x="3266" y="5117"/>
                </a:lnTo>
                <a:lnTo>
                  <a:pt x="3301" y="5099"/>
                </a:lnTo>
                <a:lnTo>
                  <a:pt x="3333" y="5079"/>
                </a:lnTo>
                <a:lnTo>
                  <a:pt x="3362" y="5061"/>
                </a:lnTo>
                <a:lnTo>
                  <a:pt x="3388" y="5044"/>
                </a:lnTo>
                <a:lnTo>
                  <a:pt x="3411" y="5028"/>
                </a:lnTo>
                <a:lnTo>
                  <a:pt x="3427" y="5017"/>
                </a:lnTo>
                <a:lnTo>
                  <a:pt x="3438" y="5009"/>
                </a:lnTo>
                <a:lnTo>
                  <a:pt x="3441" y="5007"/>
                </a:lnTo>
                <a:lnTo>
                  <a:pt x="3446" y="5004"/>
                </a:lnTo>
                <a:lnTo>
                  <a:pt x="3455" y="4996"/>
                </a:lnTo>
                <a:lnTo>
                  <a:pt x="3471" y="4983"/>
                </a:lnTo>
                <a:lnTo>
                  <a:pt x="3492" y="4967"/>
                </a:lnTo>
                <a:lnTo>
                  <a:pt x="3517" y="4946"/>
                </a:lnTo>
                <a:lnTo>
                  <a:pt x="3543" y="4923"/>
                </a:lnTo>
                <a:lnTo>
                  <a:pt x="3570" y="4897"/>
                </a:lnTo>
                <a:lnTo>
                  <a:pt x="3598" y="4870"/>
                </a:lnTo>
                <a:lnTo>
                  <a:pt x="3624" y="4842"/>
                </a:lnTo>
                <a:lnTo>
                  <a:pt x="3650" y="4814"/>
                </a:lnTo>
                <a:lnTo>
                  <a:pt x="3672" y="4788"/>
                </a:lnTo>
                <a:lnTo>
                  <a:pt x="3692" y="4763"/>
                </a:lnTo>
                <a:lnTo>
                  <a:pt x="3708" y="4742"/>
                </a:lnTo>
                <a:lnTo>
                  <a:pt x="3720" y="4725"/>
                </a:lnTo>
                <a:lnTo>
                  <a:pt x="3727" y="4715"/>
                </a:lnTo>
                <a:lnTo>
                  <a:pt x="3731" y="4711"/>
                </a:lnTo>
                <a:lnTo>
                  <a:pt x="3733" y="4708"/>
                </a:lnTo>
                <a:lnTo>
                  <a:pt x="3740" y="4697"/>
                </a:lnTo>
                <a:lnTo>
                  <a:pt x="3752" y="4680"/>
                </a:lnTo>
                <a:lnTo>
                  <a:pt x="3766" y="4657"/>
                </a:lnTo>
                <a:lnTo>
                  <a:pt x="3784" y="4631"/>
                </a:lnTo>
                <a:lnTo>
                  <a:pt x="3801" y="4601"/>
                </a:lnTo>
                <a:lnTo>
                  <a:pt x="3819" y="4568"/>
                </a:lnTo>
                <a:lnTo>
                  <a:pt x="3837" y="4534"/>
                </a:lnTo>
                <a:lnTo>
                  <a:pt x="3854" y="4499"/>
                </a:lnTo>
                <a:lnTo>
                  <a:pt x="3869" y="4465"/>
                </a:lnTo>
                <a:lnTo>
                  <a:pt x="3882" y="4432"/>
                </a:lnTo>
                <a:lnTo>
                  <a:pt x="3893" y="4403"/>
                </a:lnTo>
                <a:lnTo>
                  <a:pt x="3901" y="4378"/>
                </a:lnTo>
                <a:lnTo>
                  <a:pt x="3908" y="4360"/>
                </a:lnTo>
                <a:lnTo>
                  <a:pt x="3912" y="4347"/>
                </a:lnTo>
                <a:lnTo>
                  <a:pt x="3913" y="4343"/>
                </a:lnTo>
                <a:lnTo>
                  <a:pt x="3915" y="4338"/>
                </a:lnTo>
                <a:lnTo>
                  <a:pt x="3919" y="4325"/>
                </a:lnTo>
                <a:lnTo>
                  <a:pt x="3924" y="4306"/>
                </a:lnTo>
                <a:lnTo>
                  <a:pt x="3932" y="4281"/>
                </a:lnTo>
                <a:lnTo>
                  <a:pt x="3939" y="4251"/>
                </a:lnTo>
                <a:lnTo>
                  <a:pt x="3947" y="4216"/>
                </a:lnTo>
                <a:lnTo>
                  <a:pt x="3953" y="4180"/>
                </a:lnTo>
                <a:lnTo>
                  <a:pt x="3960" y="4142"/>
                </a:lnTo>
                <a:lnTo>
                  <a:pt x="3965" y="4104"/>
                </a:lnTo>
                <a:lnTo>
                  <a:pt x="3968" y="4066"/>
                </a:lnTo>
                <a:lnTo>
                  <a:pt x="3972" y="4032"/>
                </a:lnTo>
                <a:lnTo>
                  <a:pt x="3973" y="4000"/>
                </a:lnTo>
                <a:lnTo>
                  <a:pt x="3974" y="3973"/>
                </a:lnTo>
                <a:lnTo>
                  <a:pt x="3974" y="3953"/>
                </a:lnTo>
                <a:lnTo>
                  <a:pt x="3974" y="3940"/>
                </a:lnTo>
                <a:lnTo>
                  <a:pt x="3974" y="3934"/>
                </a:lnTo>
                <a:lnTo>
                  <a:pt x="3974" y="3930"/>
                </a:lnTo>
                <a:lnTo>
                  <a:pt x="3974" y="3917"/>
                </a:lnTo>
                <a:lnTo>
                  <a:pt x="3973" y="3897"/>
                </a:lnTo>
                <a:lnTo>
                  <a:pt x="3972" y="3870"/>
                </a:lnTo>
                <a:lnTo>
                  <a:pt x="3969" y="3838"/>
                </a:lnTo>
                <a:lnTo>
                  <a:pt x="3966" y="3804"/>
                </a:lnTo>
                <a:lnTo>
                  <a:pt x="3962" y="3766"/>
                </a:lnTo>
                <a:lnTo>
                  <a:pt x="3956" y="3728"/>
                </a:lnTo>
                <a:lnTo>
                  <a:pt x="3949" y="3690"/>
                </a:lnTo>
                <a:lnTo>
                  <a:pt x="3941" y="3654"/>
                </a:lnTo>
                <a:lnTo>
                  <a:pt x="3934" y="3620"/>
                </a:lnTo>
                <a:lnTo>
                  <a:pt x="3925" y="3590"/>
                </a:lnTo>
                <a:lnTo>
                  <a:pt x="3918" y="3564"/>
                </a:lnTo>
                <a:lnTo>
                  <a:pt x="3912" y="3545"/>
                </a:lnTo>
                <a:lnTo>
                  <a:pt x="3908" y="3533"/>
                </a:lnTo>
                <a:lnTo>
                  <a:pt x="3907" y="3528"/>
                </a:lnTo>
                <a:lnTo>
                  <a:pt x="3905" y="3524"/>
                </a:lnTo>
                <a:lnTo>
                  <a:pt x="3900" y="3511"/>
                </a:lnTo>
                <a:lnTo>
                  <a:pt x="3894" y="3492"/>
                </a:lnTo>
                <a:lnTo>
                  <a:pt x="3884" y="3468"/>
                </a:lnTo>
                <a:lnTo>
                  <a:pt x="3873" y="3439"/>
                </a:lnTo>
                <a:lnTo>
                  <a:pt x="3859" y="3406"/>
                </a:lnTo>
                <a:lnTo>
                  <a:pt x="3843" y="3373"/>
                </a:lnTo>
                <a:lnTo>
                  <a:pt x="3826" y="3338"/>
                </a:lnTo>
                <a:lnTo>
                  <a:pt x="3807" y="3305"/>
                </a:lnTo>
                <a:lnTo>
                  <a:pt x="3789" y="3272"/>
                </a:lnTo>
                <a:lnTo>
                  <a:pt x="3771" y="3242"/>
                </a:lnTo>
                <a:lnTo>
                  <a:pt x="3753" y="3216"/>
                </a:lnTo>
                <a:lnTo>
                  <a:pt x="3738" y="3194"/>
                </a:lnTo>
                <a:lnTo>
                  <a:pt x="3727" y="3177"/>
                </a:lnTo>
                <a:lnTo>
                  <a:pt x="3719" y="3167"/>
                </a:lnTo>
                <a:lnTo>
                  <a:pt x="3717" y="3163"/>
                </a:lnTo>
                <a:lnTo>
                  <a:pt x="3713" y="3159"/>
                </a:lnTo>
                <a:lnTo>
                  <a:pt x="3706" y="3148"/>
                </a:lnTo>
                <a:lnTo>
                  <a:pt x="3693" y="3132"/>
                </a:lnTo>
                <a:lnTo>
                  <a:pt x="3677" y="3111"/>
                </a:lnTo>
                <a:lnTo>
                  <a:pt x="3656" y="3088"/>
                </a:lnTo>
                <a:lnTo>
                  <a:pt x="3633" y="3062"/>
                </a:lnTo>
                <a:lnTo>
                  <a:pt x="3608" y="3034"/>
                </a:lnTo>
                <a:lnTo>
                  <a:pt x="3581" y="3007"/>
                </a:lnTo>
                <a:lnTo>
                  <a:pt x="3552" y="2980"/>
                </a:lnTo>
                <a:lnTo>
                  <a:pt x="3525" y="2955"/>
                </a:lnTo>
                <a:lnTo>
                  <a:pt x="3498" y="2931"/>
                </a:lnTo>
                <a:lnTo>
                  <a:pt x="3474" y="2912"/>
                </a:lnTo>
                <a:lnTo>
                  <a:pt x="3453" y="2895"/>
                </a:lnTo>
                <a:lnTo>
                  <a:pt x="3437" y="2884"/>
                </a:lnTo>
                <a:lnTo>
                  <a:pt x="3426" y="2875"/>
                </a:lnTo>
                <a:lnTo>
                  <a:pt x="3422" y="2873"/>
                </a:lnTo>
                <a:lnTo>
                  <a:pt x="3419" y="2870"/>
                </a:lnTo>
                <a:lnTo>
                  <a:pt x="3408" y="2862"/>
                </a:lnTo>
                <a:lnTo>
                  <a:pt x="3390" y="2851"/>
                </a:lnTo>
                <a:lnTo>
                  <a:pt x="3369" y="2836"/>
                </a:lnTo>
                <a:lnTo>
                  <a:pt x="3342" y="2820"/>
                </a:lnTo>
                <a:lnTo>
                  <a:pt x="3313" y="2802"/>
                </a:lnTo>
                <a:lnTo>
                  <a:pt x="3279" y="2783"/>
                </a:lnTo>
                <a:lnTo>
                  <a:pt x="3246" y="2766"/>
                </a:lnTo>
                <a:lnTo>
                  <a:pt x="3211" y="2749"/>
                </a:lnTo>
                <a:lnTo>
                  <a:pt x="3177" y="2733"/>
                </a:lnTo>
                <a:lnTo>
                  <a:pt x="3144" y="2721"/>
                </a:lnTo>
                <a:lnTo>
                  <a:pt x="3116" y="2709"/>
                </a:lnTo>
                <a:lnTo>
                  <a:pt x="3091" y="2700"/>
                </a:lnTo>
                <a:lnTo>
                  <a:pt x="3072" y="2694"/>
                </a:lnTo>
                <a:lnTo>
                  <a:pt x="3059" y="2689"/>
                </a:lnTo>
                <a:lnTo>
                  <a:pt x="3055" y="2688"/>
                </a:lnTo>
                <a:lnTo>
                  <a:pt x="3050" y="2686"/>
                </a:lnTo>
                <a:lnTo>
                  <a:pt x="3037" y="2683"/>
                </a:lnTo>
                <a:lnTo>
                  <a:pt x="3018" y="2676"/>
                </a:lnTo>
                <a:lnTo>
                  <a:pt x="2993" y="2670"/>
                </a:lnTo>
                <a:lnTo>
                  <a:pt x="2963" y="2662"/>
                </a:lnTo>
                <a:lnTo>
                  <a:pt x="2928" y="2655"/>
                </a:lnTo>
                <a:lnTo>
                  <a:pt x="2893" y="2647"/>
                </a:lnTo>
                <a:lnTo>
                  <a:pt x="2854" y="2641"/>
                </a:lnTo>
                <a:lnTo>
                  <a:pt x="2816" y="2635"/>
                </a:lnTo>
                <a:lnTo>
                  <a:pt x="2778" y="2632"/>
                </a:lnTo>
                <a:lnTo>
                  <a:pt x="2743" y="2629"/>
                </a:lnTo>
                <a:lnTo>
                  <a:pt x="2712" y="2627"/>
                </a:lnTo>
                <a:lnTo>
                  <a:pt x="2685" y="2627"/>
                </a:lnTo>
                <a:lnTo>
                  <a:pt x="2665" y="2625"/>
                </a:lnTo>
                <a:lnTo>
                  <a:pt x="2651" y="2625"/>
                </a:lnTo>
                <a:lnTo>
                  <a:pt x="2641" y="2625"/>
                </a:lnTo>
                <a:lnTo>
                  <a:pt x="2632" y="2625"/>
                </a:lnTo>
                <a:lnTo>
                  <a:pt x="2606" y="2625"/>
                </a:lnTo>
                <a:lnTo>
                  <a:pt x="2565" y="2624"/>
                </a:lnTo>
                <a:lnTo>
                  <a:pt x="2513" y="2622"/>
                </a:lnTo>
                <a:lnTo>
                  <a:pt x="2483" y="2620"/>
                </a:lnTo>
                <a:lnTo>
                  <a:pt x="2451" y="2618"/>
                </a:lnTo>
                <a:lnTo>
                  <a:pt x="2417" y="2616"/>
                </a:lnTo>
                <a:lnTo>
                  <a:pt x="2382" y="2611"/>
                </a:lnTo>
                <a:lnTo>
                  <a:pt x="2346" y="2608"/>
                </a:lnTo>
                <a:lnTo>
                  <a:pt x="2308" y="2603"/>
                </a:lnTo>
                <a:lnTo>
                  <a:pt x="2270" y="2598"/>
                </a:lnTo>
                <a:lnTo>
                  <a:pt x="2233" y="2592"/>
                </a:lnTo>
                <a:lnTo>
                  <a:pt x="2195" y="2586"/>
                </a:lnTo>
                <a:lnTo>
                  <a:pt x="2157" y="2579"/>
                </a:lnTo>
                <a:lnTo>
                  <a:pt x="2120" y="2571"/>
                </a:lnTo>
                <a:lnTo>
                  <a:pt x="2084" y="2564"/>
                </a:lnTo>
                <a:lnTo>
                  <a:pt x="2049" y="2555"/>
                </a:lnTo>
                <a:lnTo>
                  <a:pt x="2017" y="2548"/>
                </a:lnTo>
                <a:lnTo>
                  <a:pt x="1985" y="2540"/>
                </a:lnTo>
                <a:lnTo>
                  <a:pt x="1956" y="2532"/>
                </a:lnTo>
                <a:lnTo>
                  <a:pt x="1905" y="2517"/>
                </a:lnTo>
                <a:lnTo>
                  <a:pt x="1866" y="2506"/>
                </a:lnTo>
                <a:lnTo>
                  <a:pt x="1842" y="2498"/>
                </a:lnTo>
                <a:lnTo>
                  <a:pt x="1833" y="2495"/>
                </a:lnTo>
                <a:lnTo>
                  <a:pt x="1823" y="2492"/>
                </a:lnTo>
                <a:lnTo>
                  <a:pt x="1798" y="2484"/>
                </a:lnTo>
                <a:lnTo>
                  <a:pt x="1761" y="2470"/>
                </a:lnTo>
                <a:lnTo>
                  <a:pt x="1711" y="2452"/>
                </a:lnTo>
                <a:lnTo>
                  <a:pt x="1683" y="2441"/>
                </a:lnTo>
                <a:lnTo>
                  <a:pt x="1654" y="2429"/>
                </a:lnTo>
                <a:lnTo>
                  <a:pt x="1622" y="2415"/>
                </a:lnTo>
                <a:lnTo>
                  <a:pt x="1589" y="2401"/>
                </a:lnTo>
                <a:lnTo>
                  <a:pt x="1555" y="2386"/>
                </a:lnTo>
                <a:lnTo>
                  <a:pt x="1522" y="2370"/>
                </a:lnTo>
                <a:lnTo>
                  <a:pt x="1487" y="2353"/>
                </a:lnTo>
                <a:lnTo>
                  <a:pt x="1453" y="2336"/>
                </a:lnTo>
                <a:lnTo>
                  <a:pt x="1418" y="2318"/>
                </a:lnTo>
                <a:lnTo>
                  <a:pt x="1385" y="2299"/>
                </a:lnTo>
                <a:lnTo>
                  <a:pt x="1352" y="2281"/>
                </a:lnTo>
                <a:lnTo>
                  <a:pt x="1321" y="2263"/>
                </a:lnTo>
                <a:lnTo>
                  <a:pt x="1290" y="2244"/>
                </a:lnTo>
                <a:lnTo>
                  <a:pt x="1262" y="2227"/>
                </a:lnTo>
                <a:lnTo>
                  <a:pt x="1233" y="2210"/>
                </a:lnTo>
                <a:lnTo>
                  <a:pt x="1209" y="2193"/>
                </a:lnTo>
                <a:lnTo>
                  <a:pt x="1165" y="2164"/>
                </a:lnTo>
                <a:lnTo>
                  <a:pt x="1132" y="2141"/>
                </a:lnTo>
                <a:lnTo>
                  <a:pt x="1110" y="2125"/>
                </a:lnTo>
                <a:lnTo>
                  <a:pt x="1103" y="2120"/>
                </a:lnTo>
                <a:lnTo>
                  <a:pt x="1095" y="2115"/>
                </a:lnTo>
                <a:lnTo>
                  <a:pt x="1075" y="2098"/>
                </a:lnTo>
                <a:lnTo>
                  <a:pt x="1042" y="2075"/>
                </a:lnTo>
                <a:lnTo>
                  <a:pt x="1001" y="2041"/>
                </a:lnTo>
                <a:lnTo>
                  <a:pt x="979" y="2023"/>
                </a:lnTo>
                <a:lnTo>
                  <a:pt x="954" y="2002"/>
                </a:lnTo>
                <a:lnTo>
                  <a:pt x="928" y="1980"/>
                </a:lnTo>
                <a:lnTo>
                  <a:pt x="901" y="1956"/>
                </a:lnTo>
                <a:lnTo>
                  <a:pt x="874" y="1932"/>
                </a:lnTo>
                <a:lnTo>
                  <a:pt x="847" y="1906"/>
                </a:lnTo>
                <a:lnTo>
                  <a:pt x="819" y="1879"/>
                </a:lnTo>
                <a:lnTo>
                  <a:pt x="792" y="1852"/>
                </a:lnTo>
                <a:lnTo>
                  <a:pt x="765" y="1825"/>
                </a:lnTo>
                <a:lnTo>
                  <a:pt x="739" y="1797"/>
                </a:lnTo>
                <a:lnTo>
                  <a:pt x="713" y="1770"/>
                </a:lnTo>
                <a:lnTo>
                  <a:pt x="689" y="1743"/>
                </a:lnTo>
                <a:lnTo>
                  <a:pt x="665" y="1716"/>
                </a:lnTo>
                <a:lnTo>
                  <a:pt x="644" y="1690"/>
                </a:lnTo>
                <a:lnTo>
                  <a:pt x="622" y="1665"/>
                </a:lnTo>
                <a:lnTo>
                  <a:pt x="604" y="1642"/>
                </a:lnTo>
                <a:lnTo>
                  <a:pt x="571" y="1601"/>
                </a:lnTo>
                <a:lnTo>
                  <a:pt x="547" y="1568"/>
                </a:lnTo>
                <a:lnTo>
                  <a:pt x="531" y="1548"/>
                </a:lnTo>
                <a:lnTo>
                  <a:pt x="526" y="1540"/>
                </a:lnTo>
                <a:lnTo>
                  <a:pt x="521" y="1533"/>
                </a:lnTo>
                <a:lnTo>
                  <a:pt x="505" y="1511"/>
                </a:lnTo>
                <a:lnTo>
                  <a:pt x="482" y="1477"/>
                </a:lnTo>
                <a:lnTo>
                  <a:pt x="453" y="1434"/>
                </a:lnTo>
                <a:lnTo>
                  <a:pt x="436" y="1409"/>
                </a:lnTo>
                <a:lnTo>
                  <a:pt x="419" y="1381"/>
                </a:lnTo>
                <a:lnTo>
                  <a:pt x="402" y="1352"/>
                </a:lnTo>
                <a:lnTo>
                  <a:pt x="383" y="1322"/>
                </a:lnTo>
                <a:lnTo>
                  <a:pt x="365" y="1291"/>
                </a:lnTo>
                <a:lnTo>
                  <a:pt x="347" y="1257"/>
                </a:lnTo>
                <a:lnTo>
                  <a:pt x="329" y="1224"/>
                </a:lnTo>
                <a:lnTo>
                  <a:pt x="311" y="1189"/>
                </a:lnTo>
                <a:lnTo>
                  <a:pt x="294" y="1155"/>
                </a:lnTo>
                <a:lnTo>
                  <a:pt x="278" y="1121"/>
                </a:lnTo>
                <a:lnTo>
                  <a:pt x="261" y="1086"/>
                </a:lnTo>
                <a:lnTo>
                  <a:pt x="246" y="1053"/>
                </a:lnTo>
                <a:lnTo>
                  <a:pt x="232" y="1021"/>
                </a:lnTo>
                <a:lnTo>
                  <a:pt x="219" y="989"/>
                </a:lnTo>
                <a:lnTo>
                  <a:pt x="207" y="959"/>
                </a:lnTo>
                <a:lnTo>
                  <a:pt x="197" y="931"/>
                </a:lnTo>
                <a:lnTo>
                  <a:pt x="178" y="881"/>
                </a:lnTo>
                <a:lnTo>
                  <a:pt x="165" y="842"/>
                </a:lnTo>
                <a:lnTo>
                  <a:pt x="157" y="818"/>
                </a:lnTo>
                <a:lnTo>
                  <a:pt x="154" y="809"/>
                </a:lnTo>
                <a:lnTo>
                  <a:pt x="151" y="800"/>
                </a:lnTo>
                <a:lnTo>
                  <a:pt x="144" y="775"/>
                </a:lnTo>
                <a:lnTo>
                  <a:pt x="132" y="737"/>
                </a:lnTo>
                <a:lnTo>
                  <a:pt x="118" y="686"/>
                </a:lnTo>
                <a:lnTo>
                  <a:pt x="110" y="657"/>
                </a:lnTo>
                <a:lnTo>
                  <a:pt x="101" y="625"/>
                </a:lnTo>
                <a:lnTo>
                  <a:pt x="94" y="592"/>
                </a:lnTo>
                <a:lnTo>
                  <a:pt x="86" y="557"/>
                </a:lnTo>
                <a:lnTo>
                  <a:pt x="79" y="522"/>
                </a:lnTo>
                <a:lnTo>
                  <a:pt x="71" y="485"/>
                </a:lnTo>
                <a:lnTo>
                  <a:pt x="65" y="447"/>
                </a:lnTo>
                <a:lnTo>
                  <a:pt x="58" y="409"/>
                </a:lnTo>
                <a:lnTo>
                  <a:pt x="53" y="370"/>
                </a:lnTo>
                <a:lnTo>
                  <a:pt x="47" y="333"/>
                </a:lnTo>
                <a:lnTo>
                  <a:pt x="43" y="296"/>
                </a:lnTo>
                <a:lnTo>
                  <a:pt x="40" y="259"/>
                </a:lnTo>
                <a:lnTo>
                  <a:pt x="37" y="224"/>
                </a:lnTo>
                <a:lnTo>
                  <a:pt x="33" y="190"/>
                </a:lnTo>
                <a:lnTo>
                  <a:pt x="31" y="158"/>
                </a:lnTo>
                <a:lnTo>
                  <a:pt x="30" y="127"/>
                </a:lnTo>
                <a:lnTo>
                  <a:pt x="28" y="76"/>
                </a:lnTo>
                <a:lnTo>
                  <a:pt x="27" y="36"/>
                </a:lnTo>
                <a:lnTo>
                  <a:pt x="27" y="10"/>
                </a:lnTo>
                <a:lnTo>
                  <a:pt x="27" y="0"/>
                </a:lnTo>
                <a:lnTo>
                  <a:pt x="0" y="0"/>
                </a:lnTo>
                <a:lnTo>
                  <a:pt x="0" y="10"/>
                </a:lnTo>
                <a:lnTo>
                  <a:pt x="0" y="36"/>
                </a:lnTo>
                <a:lnTo>
                  <a:pt x="1" y="77"/>
                </a:lnTo>
                <a:lnTo>
                  <a:pt x="3" y="130"/>
                </a:lnTo>
                <a:lnTo>
                  <a:pt x="5" y="160"/>
                </a:lnTo>
                <a:lnTo>
                  <a:pt x="8" y="192"/>
                </a:lnTo>
                <a:lnTo>
                  <a:pt x="10" y="226"/>
                </a:lnTo>
                <a:lnTo>
                  <a:pt x="13" y="261"/>
                </a:lnTo>
                <a:lnTo>
                  <a:pt x="17" y="298"/>
                </a:lnTo>
                <a:lnTo>
                  <a:pt x="22" y="336"/>
                </a:lnTo>
                <a:lnTo>
                  <a:pt x="27" y="375"/>
                </a:lnTo>
                <a:lnTo>
                  <a:pt x="32" y="413"/>
                </a:lnTo>
                <a:lnTo>
                  <a:pt x="39" y="451"/>
                </a:lnTo>
                <a:lnTo>
                  <a:pt x="45" y="489"/>
                </a:lnTo>
                <a:lnTo>
                  <a:pt x="53" y="527"/>
                </a:lnTo>
                <a:lnTo>
                  <a:pt x="60" y="563"/>
                </a:lnTo>
                <a:lnTo>
                  <a:pt x="68" y="598"/>
                </a:lnTo>
                <a:lnTo>
                  <a:pt x="76" y="632"/>
                </a:lnTo>
                <a:lnTo>
                  <a:pt x="84" y="663"/>
                </a:lnTo>
                <a:lnTo>
                  <a:pt x="92" y="692"/>
                </a:lnTo>
                <a:lnTo>
                  <a:pt x="106" y="744"/>
                </a:lnTo>
                <a:lnTo>
                  <a:pt x="118" y="783"/>
                </a:lnTo>
                <a:lnTo>
                  <a:pt x="125" y="809"/>
                </a:lnTo>
                <a:lnTo>
                  <a:pt x="128" y="818"/>
                </a:lnTo>
                <a:lnTo>
                  <a:pt x="132" y="826"/>
                </a:lnTo>
                <a:lnTo>
                  <a:pt x="140" y="851"/>
                </a:lnTo>
                <a:lnTo>
                  <a:pt x="153" y="890"/>
                </a:lnTo>
                <a:lnTo>
                  <a:pt x="172" y="941"/>
                </a:lnTo>
                <a:lnTo>
                  <a:pt x="183" y="969"/>
                </a:lnTo>
                <a:lnTo>
                  <a:pt x="194" y="999"/>
                </a:lnTo>
                <a:lnTo>
                  <a:pt x="208" y="1030"/>
                </a:lnTo>
                <a:lnTo>
                  <a:pt x="222" y="1064"/>
                </a:lnTo>
                <a:lnTo>
                  <a:pt x="238" y="1097"/>
                </a:lnTo>
                <a:lnTo>
                  <a:pt x="254" y="1132"/>
                </a:lnTo>
                <a:lnTo>
                  <a:pt x="270" y="1166"/>
                </a:lnTo>
                <a:lnTo>
                  <a:pt x="287" y="1202"/>
                </a:lnTo>
                <a:lnTo>
                  <a:pt x="306" y="1237"/>
                </a:lnTo>
                <a:lnTo>
                  <a:pt x="324" y="1270"/>
                </a:lnTo>
                <a:lnTo>
                  <a:pt x="342" y="1304"/>
                </a:lnTo>
                <a:lnTo>
                  <a:pt x="361" y="1336"/>
                </a:lnTo>
                <a:lnTo>
                  <a:pt x="379" y="1366"/>
                </a:lnTo>
                <a:lnTo>
                  <a:pt x="396" y="1395"/>
                </a:lnTo>
                <a:lnTo>
                  <a:pt x="414" y="1423"/>
                </a:lnTo>
                <a:lnTo>
                  <a:pt x="431" y="1449"/>
                </a:lnTo>
                <a:lnTo>
                  <a:pt x="460" y="1493"/>
                </a:lnTo>
                <a:lnTo>
                  <a:pt x="484" y="1527"/>
                </a:lnTo>
                <a:lnTo>
                  <a:pt x="499" y="1548"/>
                </a:lnTo>
                <a:lnTo>
                  <a:pt x="504" y="1555"/>
                </a:lnTo>
                <a:lnTo>
                  <a:pt x="510" y="1563"/>
                </a:lnTo>
                <a:lnTo>
                  <a:pt x="525" y="1584"/>
                </a:lnTo>
                <a:lnTo>
                  <a:pt x="550" y="1617"/>
                </a:lnTo>
                <a:lnTo>
                  <a:pt x="583" y="1659"/>
                </a:lnTo>
                <a:lnTo>
                  <a:pt x="602" y="1683"/>
                </a:lnTo>
                <a:lnTo>
                  <a:pt x="623" y="1707"/>
                </a:lnTo>
                <a:lnTo>
                  <a:pt x="645" y="1733"/>
                </a:lnTo>
                <a:lnTo>
                  <a:pt x="669" y="1760"/>
                </a:lnTo>
                <a:lnTo>
                  <a:pt x="693" y="1787"/>
                </a:lnTo>
                <a:lnTo>
                  <a:pt x="719" y="1815"/>
                </a:lnTo>
                <a:lnTo>
                  <a:pt x="745" y="1844"/>
                </a:lnTo>
                <a:lnTo>
                  <a:pt x="773" y="1872"/>
                </a:lnTo>
                <a:lnTo>
                  <a:pt x="800" y="1899"/>
                </a:lnTo>
                <a:lnTo>
                  <a:pt x="828" y="1926"/>
                </a:lnTo>
                <a:lnTo>
                  <a:pt x="856" y="1952"/>
                </a:lnTo>
                <a:lnTo>
                  <a:pt x="883" y="1976"/>
                </a:lnTo>
                <a:lnTo>
                  <a:pt x="911" y="2000"/>
                </a:lnTo>
                <a:lnTo>
                  <a:pt x="936" y="2022"/>
                </a:lnTo>
                <a:lnTo>
                  <a:pt x="961" y="2043"/>
                </a:lnTo>
                <a:lnTo>
                  <a:pt x="985" y="2063"/>
                </a:lnTo>
                <a:lnTo>
                  <a:pt x="1026" y="2095"/>
                </a:lnTo>
                <a:lnTo>
                  <a:pt x="1058" y="2120"/>
                </a:lnTo>
                <a:lnTo>
                  <a:pt x="1080" y="2136"/>
                </a:lnTo>
                <a:lnTo>
                  <a:pt x="1088" y="2142"/>
                </a:lnTo>
                <a:lnTo>
                  <a:pt x="1095" y="2147"/>
                </a:lnTo>
                <a:lnTo>
                  <a:pt x="1117" y="2162"/>
                </a:lnTo>
                <a:lnTo>
                  <a:pt x="1150" y="2186"/>
                </a:lnTo>
                <a:lnTo>
                  <a:pt x="1193" y="2215"/>
                </a:lnTo>
                <a:lnTo>
                  <a:pt x="1219" y="2232"/>
                </a:lnTo>
                <a:lnTo>
                  <a:pt x="1246" y="2250"/>
                </a:lnTo>
                <a:lnTo>
                  <a:pt x="1276" y="2268"/>
                </a:lnTo>
                <a:lnTo>
                  <a:pt x="1307" y="2286"/>
                </a:lnTo>
                <a:lnTo>
                  <a:pt x="1339" y="2305"/>
                </a:lnTo>
                <a:lnTo>
                  <a:pt x="1372" y="2323"/>
                </a:lnTo>
                <a:lnTo>
                  <a:pt x="1406" y="2341"/>
                </a:lnTo>
                <a:lnTo>
                  <a:pt x="1441" y="2360"/>
                </a:lnTo>
                <a:lnTo>
                  <a:pt x="1475" y="2377"/>
                </a:lnTo>
                <a:lnTo>
                  <a:pt x="1510" y="2394"/>
                </a:lnTo>
                <a:lnTo>
                  <a:pt x="1545" y="2411"/>
                </a:lnTo>
                <a:lnTo>
                  <a:pt x="1578" y="2426"/>
                </a:lnTo>
                <a:lnTo>
                  <a:pt x="1611" y="2440"/>
                </a:lnTo>
                <a:lnTo>
                  <a:pt x="1643" y="2454"/>
                </a:lnTo>
                <a:lnTo>
                  <a:pt x="1673" y="2466"/>
                </a:lnTo>
                <a:lnTo>
                  <a:pt x="1701" y="2476"/>
                </a:lnTo>
                <a:lnTo>
                  <a:pt x="1752" y="2495"/>
                </a:lnTo>
                <a:lnTo>
                  <a:pt x="1790" y="2509"/>
                </a:lnTo>
                <a:lnTo>
                  <a:pt x="1816" y="2517"/>
                </a:lnTo>
                <a:lnTo>
                  <a:pt x="1824" y="2521"/>
                </a:lnTo>
                <a:lnTo>
                  <a:pt x="1833" y="2523"/>
                </a:lnTo>
                <a:lnTo>
                  <a:pt x="1858" y="2532"/>
                </a:lnTo>
                <a:lnTo>
                  <a:pt x="1898" y="2543"/>
                </a:lnTo>
                <a:lnTo>
                  <a:pt x="1948" y="2557"/>
                </a:lnTo>
                <a:lnTo>
                  <a:pt x="1978" y="2566"/>
                </a:lnTo>
                <a:lnTo>
                  <a:pt x="2010" y="2574"/>
                </a:lnTo>
                <a:lnTo>
                  <a:pt x="2044" y="2582"/>
                </a:lnTo>
                <a:lnTo>
                  <a:pt x="2078" y="2590"/>
                </a:lnTo>
                <a:lnTo>
                  <a:pt x="2115" y="2597"/>
                </a:lnTo>
                <a:lnTo>
                  <a:pt x="2152" y="2605"/>
                </a:lnTo>
                <a:lnTo>
                  <a:pt x="2189" y="2613"/>
                </a:lnTo>
                <a:lnTo>
                  <a:pt x="2228" y="2619"/>
                </a:lnTo>
                <a:lnTo>
                  <a:pt x="2267" y="2624"/>
                </a:lnTo>
                <a:lnTo>
                  <a:pt x="2305" y="2630"/>
                </a:lnTo>
                <a:lnTo>
                  <a:pt x="2343" y="2634"/>
                </a:lnTo>
                <a:lnTo>
                  <a:pt x="2379" y="2638"/>
                </a:lnTo>
                <a:lnTo>
                  <a:pt x="2415" y="2642"/>
                </a:lnTo>
                <a:lnTo>
                  <a:pt x="2450" y="2645"/>
                </a:lnTo>
                <a:lnTo>
                  <a:pt x="2482" y="2647"/>
                </a:lnTo>
                <a:lnTo>
                  <a:pt x="2512" y="2649"/>
                </a:lnTo>
                <a:lnTo>
                  <a:pt x="2565" y="2651"/>
                </a:lnTo>
                <a:lnTo>
                  <a:pt x="2605" y="2652"/>
                </a:lnTo>
                <a:lnTo>
                  <a:pt x="2632" y="2652"/>
                </a:lnTo>
                <a:lnTo>
                  <a:pt x="2641" y="2652"/>
                </a:lnTo>
                <a:lnTo>
                  <a:pt x="2651" y="2652"/>
                </a:lnTo>
                <a:lnTo>
                  <a:pt x="2665" y="2652"/>
                </a:lnTo>
                <a:lnTo>
                  <a:pt x="2685" y="2652"/>
                </a:lnTo>
                <a:lnTo>
                  <a:pt x="2711" y="2654"/>
                </a:lnTo>
                <a:lnTo>
                  <a:pt x="2741" y="2656"/>
                </a:lnTo>
                <a:lnTo>
                  <a:pt x="2776" y="2658"/>
                </a:lnTo>
                <a:lnTo>
                  <a:pt x="2813" y="2662"/>
                </a:lnTo>
                <a:lnTo>
                  <a:pt x="2850" y="2668"/>
                </a:lnTo>
                <a:lnTo>
                  <a:pt x="2887" y="2673"/>
                </a:lnTo>
                <a:lnTo>
                  <a:pt x="2923" y="2681"/>
                </a:lnTo>
                <a:lnTo>
                  <a:pt x="2956" y="2688"/>
                </a:lnTo>
                <a:lnTo>
                  <a:pt x="2986" y="2696"/>
                </a:lnTo>
                <a:lnTo>
                  <a:pt x="3011" y="2702"/>
                </a:lnTo>
                <a:lnTo>
                  <a:pt x="3030" y="2708"/>
                </a:lnTo>
                <a:lnTo>
                  <a:pt x="3043" y="2712"/>
                </a:lnTo>
                <a:lnTo>
                  <a:pt x="3047" y="2713"/>
                </a:lnTo>
                <a:lnTo>
                  <a:pt x="3051" y="2715"/>
                </a:lnTo>
                <a:lnTo>
                  <a:pt x="3063" y="2718"/>
                </a:lnTo>
                <a:lnTo>
                  <a:pt x="3082" y="2725"/>
                </a:lnTo>
                <a:lnTo>
                  <a:pt x="3106" y="2733"/>
                </a:lnTo>
                <a:lnTo>
                  <a:pt x="3134" y="2745"/>
                </a:lnTo>
                <a:lnTo>
                  <a:pt x="3166" y="2758"/>
                </a:lnTo>
                <a:lnTo>
                  <a:pt x="3199" y="2773"/>
                </a:lnTo>
                <a:lnTo>
                  <a:pt x="3234" y="2790"/>
                </a:lnTo>
                <a:lnTo>
                  <a:pt x="3267" y="2807"/>
                </a:lnTo>
                <a:lnTo>
                  <a:pt x="3299" y="2825"/>
                </a:lnTo>
                <a:lnTo>
                  <a:pt x="3328" y="2843"/>
                </a:lnTo>
                <a:lnTo>
                  <a:pt x="3355" y="2859"/>
                </a:lnTo>
                <a:lnTo>
                  <a:pt x="3376" y="2873"/>
                </a:lnTo>
                <a:lnTo>
                  <a:pt x="3393" y="2885"/>
                </a:lnTo>
                <a:lnTo>
                  <a:pt x="3403" y="2892"/>
                </a:lnTo>
                <a:lnTo>
                  <a:pt x="3407" y="2894"/>
                </a:lnTo>
                <a:lnTo>
                  <a:pt x="3410" y="2897"/>
                </a:lnTo>
                <a:lnTo>
                  <a:pt x="3421" y="2905"/>
                </a:lnTo>
                <a:lnTo>
                  <a:pt x="3437" y="2917"/>
                </a:lnTo>
                <a:lnTo>
                  <a:pt x="3457" y="2932"/>
                </a:lnTo>
                <a:lnTo>
                  <a:pt x="3481" y="2952"/>
                </a:lnTo>
                <a:lnTo>
                  <a:pt x="3507" y="2974"/>
                </a:lnTo>
                <a:lnTo>
                  <a:pt x="3534" y="2999"/>
                </a:lnTo>
                <a:lnTo>
                  <a:pt x="3562" y="3025"/>
                </a:lnTo>
                <a:lnTo>
                  <a:pt x="3588" y="3052"/>
                </a:lnTo>
                <a:lnTo>
                  <a:pt x="3614" y="3079"/>
                </a:lnTo>
                <a:lnTo>
                  <a:pt x="3637" y="3105"/>
                </a:lnTo>
                <a:lnTo>
                  <a:pt x="3656" y="3129"/>
                </a:lnTo>
                <a:lnTo>
                  <a:pt x="3672" y="3149"/>
                </a:lnTo>
                <a:lnTo>
                  <a:pt x="3684" y="3164"/>
                </a:lnTo>
                <a:lnTo>
                  <a:pt x="3692" y="3175"/>
                </a:lnTo>
                <a:lnTo>
                  <a:pt x="3695" y="3178"/>
                </a:lnTo>
                <a:lnTo>
                  <a:pt x="3697" y="3183"/>
                </a:lnTo>
                <a:lnTo>
                  <a:pt x="3705" y="3192"/>
                </a:lnTo>
                <a:lnTo>
                  <a:pt x="3717" y="3210"/>
                </a:lnTo>
                <a:lnTo>
                  <a:pt x="3732" y="3230"/>
                </a:lnTo>
                <a:lnTo>
                  <a:pt x="3748" y="3256"/>
                </a:lnTo>
                <a:lnTo>
                  <a:pt x="3766" y="3285"/>
                </a:lnTo>
                <a:lnTo>
                  <a:pt x="3785" y="3318"/>
                </a:lnTo>
                <a:lnTo>
                  <a:pt x="3802" y="3350"/>
                </a:lnTo>
                <a:lnTo>
                  <a:pt x="3819" y="3385"/>
                </a:lnTo>
                <a:lnTo>
                  <a:pt x="3834" y="3417"/>
                </a:lnTo>
                <a:lnTo>
                  <a:pt x="3848" y="3448"/>
                </a:lnTo>
                <a:lnTo>
                  <a:pt x="3859" y="3478"/>
                </a:lnTo>
                <a:lnTo>
                  <a:pt x="3869" y="3501"/>
                </a:lnTo>
                <a:lnTo>
                  <a:pt x="3875" y="3520"/>
                </a:lnTo>
                <a:lnTo>
                  <a:pt x="3880" y="3533"/>
                </a:lnTo>
                <a:lnTo>
                  <a:pt x="3881" y="3537"/>
                </a:lnTo>
                <a:lnTo>
                  <a:pt x="3883" y="3541"/>
                </a:lnTo>
                <a:lnTo>
                  <a:pt x="3886" y="3553"/>
                </a:lnTo>
                <a:lnTo>
                  <a:pt x="3893" y="3572"/>
                </a:lnTo>
                <a:lnTo>
                  <a:pt x="3899" y="3596"/>
                </a:lnTo>
                <a:lnTo>
                  <a:pt x="3908" y="3627"/>
                </a:lnTo>
                <a:lnTo>
                  <a:pt x="3915" y="3659"/>
                </a:lnTo>
                <a:lnTo>
                  <a:pt x="3923" y="3696"/>
                </a:lnTo>
                <a:lnTo>
                  <a:pt x="3929" y="3732"/>
                </a:lnTo>
                <a:lnTo>
                  <a:pt x="3935" y="3769"/>
                </a:lnTo>
                <a:lnTo>
                  <a:pt x="3940" y="3806"/>
                </a:lnTo>
                <a:lnTo>
                  <a:pt x="3942" y="3840"/>
                </a:lnTo>
                <a:lnTo>
                  <a:pt x="3945" y="3871"/>
                </a:lnTo>
                <a:lnTo>
                  <a:pt x="3947" y="3897"/>
                </a:lnTo>
                <a:lnTo>
                  <a:pt x="3947" y="3917"/>
                </a:lnTo>
                <a:lnTo>
                  <a:pt x="3947" y="3930"/>
                </a:lnTo>
                <a:lnTo>
                  <a:pt x="3947" y="3934"/>
                </a:lnTo>
                <a:lnTo>
                  <a:pt x="3947" y="3940"/>
                </a:lnTo>
                <a:lnTo>
                  <a:pt x="3947" y="3953"/>
                </a:lnTo>
                <a:lnTo>
                  <a:pt x="3947" y="3972"/>
                </a:lnTo>
                <a:lnTo>
                  <a:pt x="3946" y="3999"/>
                </a:lnTo>
                <a:lnTo>
                  <a:pt x="3945" y="4029"/>
                </a:lnTo>
                <a:lnTo>
                  <a:pt x="3942" y="4064"/>
                </a:lnTo>
                <a:lnTo>
                  <a:pt x="3938" y="4101"/>
                </a:lnTo>
                <a:lnTo>
                  <a:pt x="3934" y="4137"/>
                </a:lnTo>
                <a:lnTo>
                  <a:pt x="3927" y="4175"/>
                </a:lnTo>
                <a:lnTo>
                  <a:pt x="3921" y="4211"/>
                </a:lnTo>
                <a:lnTo>
                  <a:pt x="3913" y="4244"/>
                </a:lnTo>
                <a:lnTo>
                  <a:pt x="3906" y="4274"/>
                </a:lnTo>
                <a:lnTo>
                  <a:pt x="3899" y="4298"/>
                </a:lnTo>
                <a:lnTo>
                  <a:pt x="3894" y="4318"/>
                </a:lnTo>
                <a:lnTo>
                  <a:pt x="3889" y="4331"/>
                </a:lnTo>
                <a:lnTo>
                  <a:pt x="3888" y="4335"/>
                </a:lnTo>
                <a:lnTo>
                  <a:pt x="3887" y="4339"/>
                </a:lnTo>
                <a:lnTo>
                  <a:pt x="3883" y="4351"/>
                </a:lnTo>
                <a:lnTo>
                  <a:pt x="3876" y="4370"/>
                </a:lnTo>
                <a:lnTo>
                  <a:pt x="3868" y="4395"/>
                </a:lnTo>
                <a:lnTo>
                  <a:pt x="3857" y="4423"/>
                </a:lnTo>
                <a:lnTo>
                  <a:pt x="3844" y="4454"/>
                </a:lnTo>
                <a:lnTo>
                  <a:pt x="3829" y="4487"/>
                </a:lnTo>
                <a:lnTo>
                  <a:pt x="3813" y="4522"/>
                </a:lnTo>
                <a:lnTo>
                  <a:pt x="3795" y="4555"/>
                </a:lnTo>
                <a:lnTo>
                  <a:pt x="3778" y="4588"/>
                </a:lnTo>
                <a:lnTo>
                  <a:pt x="3760" y="4617"/>
                </a:lnTo>
                <a:lnTo>
                  <a:pt x="3744" y="4643"/>
                </a:lnTo>
                <a:lnTo>
                  <a:pt x="3730" y="4665"/>
                </a:lnTo>
                <a:lnTo>
                  <a:pt x="3719" y="4681"/>
                </a:lnTo>
                <a:lnTo>
                  <a:pt x="3711" y="4692"/>
                </a:lnTo>
                <a:lnTo>
                  <a:pt x="3709" y="4696"/>
                </a:lnTo>
                <a:lnTo>
                  <a:pt x="3706" y="4699"/>
                </a:lnTo>
                <a:lnTo>
                  <a:pt x="3698" y="4710"/>
                </a:lnTo>
                <a:lnTo>
                  <a:pt x="3686" y="4726"/>
                </a:lnTo>
                <a:lnTo>
                  <a:pt x="3670" y="4747"/>
                </a:lnTo>
                <a:lnTo>
                  <a:pt x="3651" y="4770"/>
                </a:lnTo>
                <a:lnTo>
                  <a:pt x="3629" y="4796"/>
                </a:lnTo>
                <a:lnTo>
                  <a:pt x="3604" y="4823"/>
                </a:lnTo>
                <a:lnTo>
                  <a:pt x="3578" y="4851"/>
                </a:lnTo>
                <a:lnTo>
                  <a:pt x="3551" y="4878"/>
                </a:lnTo>
                <a:lnTo>
                  <a:pt x="3524" y="4903"/>
                </a:lnTo>
                <a:lnTo>
                  <a:pt x="3498" y="4926"/>
                </a:lnTo>
                <a:lnTo>
                  <a:pt x="3476" y="4945"/>
                </a:lnTo>
                <a:lnTo>
                  <a:pt x="3455" y="4963"/>
                </a:lnTo>
                <a:lnTo>
                  <a:pt x="3439" y="4974"/>
                </a:lnTo>
                <a:lnTo>
                  <a:pt x="3429" y="4982"/>
                </a:lnTo>
                <a:lnTo>
                  <a:pt x="3425" y="4985"/>
                </a:lnTo>
                <a:lnTo>
                  <a:pt x="3422" y="4987"/>
                </a:lnTo>
                <a:lnTo>
                  <a:pt x="3411" y="4995"/>
                </a:lnTo>
                <a:lnTo>
                  <a:pt x="3395" y="5007"/>
                </a:lnTo>
                <a:lnTo>
                  <a:pt x="3373" y="5022"/>
                </a:lnTo>
                <a:lnTo>
                  <a:pt x="3348" y="5038"/>
                </a:lnTo>
                <a:lnTo>
                  <a:pt x="3319" y="5057"/>
                </a:lnTo>
                <a:lnTo>
                  <a:pt x="3287" y="5075"/>
                </a:lnTo>
                <a:lnTo>
                  <a:pt x="3254" y="5093"/>
                </a:lnTo>
                <a:lnTo>
                  <a:pt x="3221" y="5111"/>
                </a:lnTo>
                <a:lnTo>
                  <a:pt x="3187" y="5126"/>
                </a:lnTo>
                <a:lnTo>
                  <a:pt x="3156" y="5140"/>
                </a:lnTo>
                <a:lnTo>
                  <a:pt x="3128" y="5151"/>
                </a:lnTo>
                <a:lnTo>
                  <a:pt x="3103" y="5160"/>
                </a:lnTo>
                <a:lnTo>
                  <a:pt x="3085" y="5167"/>
                </a:lnTo>
                <a:lnTo>
                  <a:pt x="3073" y="5171"/>
                </a:lnTo>
                <a:lnTo>
                  <a:pt x="3069" y="5173"/>
                </a:lnTo>
                <a:lnTo>
                  <a:pt x="3064" y="5174"/>
                </a:lnTo>
                <a:lnTo>
                  <a:pt x="3052" y="5179"/>
                </a:lnTo>
                <a:lnTo>
                  <a:pt x="3033" y="5184"/>
                </a:lnTo>
                <a:lnTo>
                  <a:pt x="3008" y="5192"/>
                </a:lnTo>
                <a:lnTo>
                  <a:pt x="2979" y="5199"/>
                </a:lnTo>
                <a:lnTo>
                  <a:pt x="2945" y="5208"/>
                </a:lnTo>
                <a:lnTo>
                  <a:pt x="2910" y="5215"/>
                </a:lnTo>
                <a:lnTo>
                  <a:pt x="2873" y="5222"/>
                </a:lnTo>
                <a:lnTo>
                  <a:pt x="2835" y="5228"/>
                </a:lnTo>
                <a:lnTo>
                  <a:pt x="2800" y="5233"/>
                </a:lnTo>
                <a:lnTo>
                  <a:pt x="2765" y="5236"/>
                </a:lnTo>
                <a:lnTo>
                  <a:pt x="2735" y="5238"/>
                </a:lnTo>
                <a:lnTo>
                  <a:pt x="2708" y="5239"/>
                </a:lnTo>
                <a:lnTo>
                  <a:pt x="2688" y="5240"/>
                </a:lnTo>
                <a:lnTo>
                  <a:pt x="2675" y="5240"/>
                </a:lnTo>
                <a:lnTo>
                  <a:pt x="2670" y="5240"/>
                </a:lnTo>
                <a:lnTo>
                  <a:pt x="2666" y="5240"/>
                </a:lnTo>
                <a:lnTo>
                  <a:pt x="2653" y="5240"/>
                </a:lnTo>
                <a:lnTo>
                  <a:pt x="2634" y="5241"/>
                </a:lnTo>
                <a:lnTo>
                  <a:pt x="2612" y="5241"/>
                </a:lnTo>
                <a:lnTo>
                  <a:pt x="2587" y="5241"/>
                </a:lnTo>
                <a:lnTo>
                  <a:pt x="2559" y="5242"/>
                </a:lnTo>
                <a:lnTo>
                  <a:pt x="2529" y="5243"/>
                </a:lnTo>
                <a:lnTo>
                  <a:pt x="2496" y="5246"/>
                </a:lnTo>
                <a:lnTo>
                  <a:pt x="2463" y="5248"/>
                </a:lnTo>
                <a:lnTo>
                  <a:pt x="2427" y="5250"/>
                </a:lnTo>
                <a:lnTo>
                  <a:pt x="2390" y="5253"/>
                </a:lnTo>
                <a:lnTo>
                  <a:pt x="2352" y="5257"/>
                </a:lnTo>
                <a:lnTo>
                  <a:pt x="2314" y="5262"/>
                </a:lnTo>
                <a:lnTo>
                  <a:pt x="2275" y="5267"/>
                </a:lnTo>
                <a:lnTo>
                  <a:pt x="2237" y="5274"/>
                </a:lnTo>
                <a:lnTo>
                  <a:pt x="2199" y="5279"/>
                </a:lnTo>
                <a:lnTo>
                  <a:pt x="2161" y="5287"/>
                </a:lnTo>
                <a:lnTo>
                  <a:pt x="2125" y="5293"/>
                </a:lnTo>
                <a:lnTo>
                  <a:pt x="2090" y="5301"/>
                </a:lnTo>
                <a:lnTo>
                  <a:pt x="2055" y="5308"/>
                </a:lnTo>
                <a:lnTo>
                  <a:pt x="2024" y="5316"/>
                </a:lnTo>
                <a:lnTo>
                  <a:pt x="1995" y="5323"/>
                </a:lnTo>
                <a:lnTo>
                  <a:pt x="1943" y="5337"/>
                </a:lnTo>
                <a:lnTo>
                  <a:pt x="1904" y="5348"/>
                </a:lnTo>
                <a:lnTo>
                  <a:pt x="1878" y="5356"/>
                </a:lnTo>
                <a:lnTo>
                  <a:pt x="1870" y="5359"/>
                </a:lnTo>
                <a:lnTo>
                  <a:pt x="1861" y="5361"/>
                </a:lnTo>
                <a:lnTo>
                  <a:pt x="1835" y="5369"/>
                </a:lnTo>
                <a:lnTo>
                  <a:pt x="1796" y="5382"/>
                </a:lnTo>
                <a:lnTo>
                  <a:pt x="1747" y="5400"/>
                </a:lnTo>
                <a:lnTo>
                  <a:pt x="1717" y="5411"/>
                </a:lnTo>
                <a:lnTo>
                  <a:pt x="1687" y="5422"/>
                </a:lnTo>
                <a:lnTo>
                  <a:pt x="1656" y="5435"/>
                </a:lnTo>
                <a:lnTo>
                  <a:pt x="1622" y="5449"/>
                </a:lnTo>
                <a:lnTo>
                  <a:pt x="1588" y="5464"/>
                </a:lnTo>
                <a:lnTo>
                  <a:pt x="1553" y="5479"/>
                </a:lnTo>
                <a:lnTo>
                  <a:pt x="1519" y="5495"/>
                </a:lnTo>
                <a:lnTo>
                  <a:pt x="1483" y="5512"/>
                </a:lnTo>
                <a:lnTo>
                  <a:pt x="1448" y="5530"/>
                </a:lnTo>
                <a:lnTo>
                  <a:pt x="1414" y="5547"/>
                </a:lnTo>
                <a:lnTo>
                  <a:pt x="1380" y="5565"/>
                </a:lnTo>
                <a:lnTo>
                  <a:pt x="1348" y="5584"/>
                </a:lnTo>
                <a:lnTo>
                  <a:pt x="1317" y="5601"/>
                </a:lnTo>
                <a:lnTo>
                  <a:pt x="1287" y="5619"/>
                </a:lnTo>
                <a:lnTo>
                  <a:pt x="1259" y="5635"/>
                </a:lnTo>
                <a:lnTo>
                  <a:pt x="1233" y="5652"/>
                </a:lnTo>
                <a:lnTo>
                  <a:pt x="1189" y="5681"/>
                </a:lnTo>
                <a:lnTo>
                  <a:pt x="1156" y="5703"/>
                </a:lnTo>
                <a:lnTo>
                  <a:pt x="1134" y="5719"/>
                </a:lnTo>
                <a:lnTo>
                  <a:pt x="1127" y="5724"/>
                </a:lnTo>
                <a:lnTo>
                  <a:pt x="1118" y="5729"/>
                </a:lnTo>
                <a:lnTo>
                  <a:pt x="1097" y="5745"/>
                </a:lnTo>
                <a:lnTo>
                  <a:pt x="1064" y="5769"/>
                </a:lnTo>
                <a:lnTo>
                  <a:pt x="1022" y="5801"/>
                </a:lnTo>
                <a:lnTo>
                  <a:pt x="998" y="5820"/>
                </a:lnTo>
                <a:lnTo>
                  <a:pt x="973" y="5841"/>
                </a:lnTo>
                <a:lnTo>
                  <a:pt x="946" y="5862"/>
                </a:lnTo>
                <a:lnTo>
                  <a:pt x="919" y="5886"/>
                </a:lnTo>
                <a:lnTo>
                  <a:pt x="891" y="5910"/>
                </a:lnTo>
                <a:lnTo>
                  <a:pt x="863" y="5936"/>
                </a:lnTo>
                <a:lnTo>
                  <a:pt x="835" y="5962"/>
                </a:lnTo>
                <a:lnTo>
                  <a:pt x="807" y="5989"/>
                </a:lnTo>
                <a:lnTo>
                  <a:pt x="779" y="6016"/>
                </a:lnTo>
                <a:lnTo>
                  <a:pt x="752" y="6043"/>
                </a:lnTo>
                <a:lnTo>
                  <a:pt x="726" y="6071"/>
                </a:lnTo>
                <a:lnTo>
                  <a:pt x="701" y="6098"/>
                </a:lnTo>
                <a:lnTo>
                  <a:pt x="676" y="6124"/>
                </a:lnTo>
                <a:lnTo>
                  <a:pt x="653" y="6150"/>
                </a:lnTo>
                <a:lnTo>
                  <a:pt x="633" y="6174"/>
                </a:lnTo>
                <a:lnTo>
                  <a:pt x="612" y="6197"/>
                </a:lnTo>
                <a:lnTo>
                  <a:pt x="579" y="6239"/>
                </a:lnTo>
                <a:lnTo>
                  <a:pt x="554" y="6270"/>
                </a:lnTo>
                <a:lnTo>
                  <a:pt x="538" y="6292"/>
                </a:lnTo>
                <a:lnTo>
                  <a:pt x="532" y="6300"/>
                </a:lnTo>
                <a:lnTo>
                  <a:pt x="527" y="6306"/>
                </a:lnTo>
                <a:lnTo>
                  <a:pt x="511" y="6328"/>
                </a:lnTo>
                <a:lnTo>
                  <a:pt x="487" y="6361"/>
                </a:lnTo>
                <a:lnTo>
                  <a:pt x="457" y="6404"/>
                </a:lnTo>
                <a:lnTo>
                  <a:pt x="440" y="6430"/>
                </a:lnTo>
                <a:lnTo>
                  <a:pt x="422" y="6457"/>
                </a:lnTo>
                <a:lnTo>
                  <a:pt x="404" y="6486"/>
                </a:lnTo>
                <a:lnTo>
                  <a:pt x="384" y="6517"/>
                </a:lnTo>
                <a:lnTo>
                  <a:pt x="366" y="6548"/>
                </a:lnTo>
                <a:lnTo>
                  <a:pt x="347" y="6582"/>
                </a:lnTo>
                <a:lnTo>
                  <a:pt x="328" y="6615"/>
                </a:lnTo>
                <a:lnTo>
                  <a:pt x="310" y="6650"/>
                </a:lnTo>
                <a:lnTo>
                  <a:pt x="292" y="6684"/>
                </a:lnTo>
                <a:lnTo>
                  <a:pt x="274" y="6719"/>
                </a:lnTo>
                <a:lnTo>
                  <a:pt x="257" y="6752"/>
                </a:lnTo>
                <a:lnTo>
                  <a:pt x="242" y="6786"/>
                </a:lnTo>
                <a:lnTo>
                  <a:pt x="227" y="6819"/>
                </a:lnTo>
                <a:lnTo>
                  <a:pt x="213" y="6850"/>
                </a:lnTo>
                <a:lnTo>
                  <a:pt x="201" y="6881"/>
                </a:lnTo>
                <a:lnTo>
                  <a:pt x="189" y="6909"/>
                </a:lnTo>
                <a:lnTo>
                  <a:pt x="170" y="6958"/>
                </a:lnTo>
                <a:lnTo>
                  <a:pt x="156" y="6996"/>
                </a:lnTo>
                <a:lnTo>
                  <a:pt x="147" y="7022"/>
                </a:lnTo>
                <a:lnTo>
                  <a:pt x="144" y="7031"/>
                </a:lnTo>
                <a:lnTo>
                  <a:pt x="140" y="7039"/>
                </a:lnTo>
                <a:lnTo>
                  <a:pt x="133" y="7064"/>
                </a:lnTo>
                <a:lnTo>
                  <a:pt x="120" y="7103"/>
                </a:lnTo>
                <a:lnTo>
                  <a:pt x="105" y="7155"/>
                </a:lnTo>
                <a:lnTo>
                  <a:pt x="96" y="7184"/>
                </a:lnTo>
                <a:lnTo>
                  <a:pt x="87" y="7215"/>
                </a:lnTo>
                <a:lnTo>
                  <a:pt x="79" y="7249"/>
                </a:lnTo>
                <a:lnTo>
                  <a:pt x="71" y="7284"/>
                </a:lnTo>
                <a:lnTo>
                  <a:pt x="63" y="7320"/>
                </a:lnTo>
                <a:lnTo>
                  <a:pt x="54" y="7357"/>
                </a:lnTo>
                <a:lnTo>
                  <a:pt x="47" y="7395"/>
                </a:lnTo>
                <a:lnTo>
                  <a:pt x="40" y="7434"/>
                </a:lnTo>
                <a:lnTo>
                  <a:pt x="33" y="7471"/>
                </a:lnTo>
                <a:lnTo>
                  <a:pt x="28" y="7509"/>
                </a:lnTo>
                <a:lnTo>
                  <a:pt x="23" y="7547"/>
                </a:lnTo>
                <a:lnTo>
                  <a:pt x="18" y="7584"/>
                </a:lnTo>
                <a:lnTo>
                  <a:pt x="14" y="7619"/>
                </a:lnTo>
                <a:lnTo>
                  <a:pt x="11" y="7654"/>
                </a:lnTo>
                <a:lnTo>
                  <a:pt x="9" y="7686"/>
                </a:lnTo>
                <a:lnTo>
                  <a:pt x="6" y="7717"/>
                </a:lnTo>
                <a:lnTo>
                  <a:pt x="3" y="7770"/>
                </a:lnTo>
                <a:lnTo>
                  <a:pt x="1" y="7811"/>
                </a:lnTo>
                <a:lnTo>
                  <a:pt x="1" y="7836"/>
                </a:lnTo>
                <a:lnTo>
                  <a:pt x="1" y="7846"/>
                </a:lnTo>
                <a:lnTo>
                  <a:pt x="0" y="7855"/>
                </a:lnTo>
                <a:lnTo>
                  <a:pt x="0" y="7882"/>
                </a:lnTo>
                <a:lnTo>
                  <a:pt x="0" y="7922"/>
                </a:lnTo>
                <a:lnTo>
                  <a:pt x="1" y="7975"/>
                </a:lnTo>
                <a:lnTo>
                  <a:pt x="2" y="8005"/>
                </a:lnTo>
                <a:lnTo>
                  <a:pt x="4" y="8037"/>
                </a:lnTo>
                <a:lnTo>
                  <a:pt x="6" y="8072"/>
                </a:lnTo>
                <a:lnTo>
                  <a:pt x="9" y="8108"/>
                </a:lnTo>
                <a:lnTo>
                  <a:pt x="12" y="8144"/>
                </a:lnTo>
                <a:lnTo>
                  <a:pt x="16" y="8182"/>
                </a:lnTo>
                <a:lnTo>
                  <a:pt x="20" y="8221"/>
                </a:lnTo>
                <a:lnTo>
                  <a:pt x="25" y="8259"/>
                </a:lnTo>
                <a:lnTo>
                  <a:pt x="31" y="8298"/>
                </a:lnTo>
                <a:lnTo>
                  <a:pt x="37" y="8335"/>
                </a:lnTo>
                <a:lnTo>
                  <a:pt x="43" y="8373"/>
                </a:lnTo>
                <a:lnTo>
                  <a:pt x="51" y="8410"/>
                </a:lnTo>
                <a:lnTo>
                  <a:pt x="58" y="8445"/>
                </a:lnTo>
                <a:lnTo>
                  <a:pt x="65" y="8478"/>
                </a:lnTo>
                <a:lnTo>
                  <a:pt x="72" y="8510"/>
                </a:lnTo>
                <a:lnTo>
                  <a:pt x="80" y="8540"/>
                </a:lnTo>
                <a:lnTo>
                  <a:pt x="93" y="8591"/>
                </a:lnTo>
                <a:lnTo>
                  <a:pt x="105" y="8630"/>
                </a:lnTo>
                <a:lnTo>
                  <a:pt x="111" y="8656"/>
                </a:lnTo>
                <a:lnTo>
                  <a:pt x="114" y="8665"/>
                </a:lnTo>
                <a:lnTo>
                  <a:pt x="117" y="8673"/>
                </a:lnTo>
                <a:lnTo>
                  <a:pt x="125" y="8699"/>
                </a:lnTo>
                <a:lnTo>
                  <a:pt x="138" y="8738"/>
                </a:lnTo>
                <a:lnTo>
                  <a:pt x="156" y="8789"/>
                </a:lnTo>
                <a:lnTo>
                  <a:pt x="165" y="8817"/>
                </a:lnTo>
                <a:lnTo>
                  <a:pt x="177" y="8847"/>
                </a:lnTo>
                <a:lnTo>
                  <a:pt x="190" y="8880"/>
                </a:lnTo>
                <a:lnTo>
                  <a:pt x="203" y="8913"/>
                </a:lnTo>
                <a:lnTo>
                  <a:pt x="218" y="8947"/>
                </a:lnTo>
                <a:lnTo>
                  <a:pt x="233" y="8982"/>
                </a:lnTo>
                <a:lnTo>
                  <a:pt x="249" y="9017"/>
                </a:lnTo>
                <a:lnTo>
                  <a:pt x="267" y="9053"/>
                </a:lnTo>
                <a:lnTo>
                  <a:pt x="284" y="9087"/>
                </a:lnTo>
                <a:lnTo>
                  <a:pt x="301" y="9122"/>
                </a:lnTo>
                <a:lnTo>
                  <a:pt x="320" y="9155"/>
                </a:lnTo>
                <a:lnTo>
                  <a:pt x="337" y="9188"/>
                </a:lnTo>
                <a:lnTo>
                  <a:pt x="354" y="9219"/>
                </a:lnTo>
                <a:lnTo>
                  <a:pt x="373" y="9248"/>
                </a:lnTo>
                <a:lnTo>
                  <a:pt x="389" y="9276"/>
                </a:lnTo>
                <a:lnTo>
                  <a:pt x="405" y="9302"/>
                </a:lnTo>
                <a:lnTo>
                  <a:pt x="434" y="9346"/>
                </a:lnTo>
                <a:lnTo>
                  <a:pt x="457" y="9381"/>
                </a:lnTo>
                <a:lnTo>
                  <a:pt x="471" y="9402"/>
                </a:lnTo>
                <a:lnTo>
                  <a:pt x="476" y="9410"/>
                </a:lnTo>
                <a:lnTo>
                  <a:pt x="482" y="9418"/>
                </a:lnTo>
                <a:lnTo>
                  <a:pt x="497" y="9439"/>
                </a:lnTo>
                <a:lnTo>
                  <a:pt x="522" y="9473"/>
                </a:lnTo>
                <a:lnTo>
                  <a:pt x="553" y="9515"/>
                </a:lnTo>
                <a:lnTo>
                  <a:pt x="572" y="9539"/>
                </a:lnTo>
                <a:lnTo>
                  <a:pt x="593" y="9563"/>
                </a:lnTo>
                <a:lnTo>
                  <a:pt x="615" y="9590"/>
                </a:lnTo>
                <a:lnTo>
                  <a:pt x="637" y="9617"/>
                </a:lnTo>
                <a:lnTo>
                  <a:pt x="662" y="9645"/>
                </a:lnTo>
                <a:lnTo>
                  <a:pt x="687" y="9674"/>
                </a:lnTo>
                <a:lnTo>
                  <a:pt x="713" y="9703"/>
                </a:lnTo>
                <a:lnTo>
                  <a:pt x="740" y="9731"/>
                </a:lnTo>
                <a:lnTo>
                  <a:pt x="767" y="9759"/>
                </a:lnTo>
                <a:lnTo>
                  <a:pt x="794" y="9786"/>
                </a:lnTo>
                <a:lnTo>
                  <a:pt x="822" y="9812"/>
                </a:lnTo>
                <a:lnTo>
                  <a:pt x="848" y="9838"/>
                </a:lnTo>
                <a:lnTo>
                  <a:pt x="875" y="9861"/>
                </a:lnTo>
                <a:lnTo>
                  <a:pt x="901" y="9884"/>
                </a:lnTo>
                <a:lnTo>
                  <a:pt x="925" y="9906"/>
                </a:lnTo>
                <a:lnTo>
                  <a:pt x="948" y="9925"/>
                </a:lnTo>
                <a:lnTo>
                  <a:pt x="989" y="9959"/>
                </a:lnTo>
                <a:lnTo>
                  <a:pt x="1021" y="9985"/>
                </a:lnTo>
                <a:lnTo>
                  <a:pt x="1042" y="10001"/>
                </a:lnTo>
                <a:lnTo>
                  <a:pt x="1050" y="10006"/>
                </a:lnTo>
                <a:lnTo>
                  <a:pt x="1056" y="10012"/>
                </a:lnTo>
                <a:lnTo>
                  <a:pt x="1078" y="10028"/>
                </a:lnTo>
                <a:lnTo>
                  <a:pt x="1111" y="10052"/>
                </a:lnTo>
                <a:lnTo>
                  <a:pt x="1155" y="10082"/>
                </a:lnTo>
                <a:lnTo>
                  <a:pt x="1179" y="10099"/>
                </a:lnTo>
                <a:lnTo>
                  <a:pt x="1206" y="10117"/>
                </a:lnTo>
                <a:lnTo>
                  <a:pt x="1236" y="10136"/>
                </a:lnTo>
                <a:lnTo>
                  <a:pt x="1266" y="10154"/>
                </a:lnTo>
                <a:lnTo>
                  <a:pt x="1298" y="10174"/>
                </a:lnTo>
                <a:lnTo>
                  <a:pt x="1331" y="10193"/>
                </a:lnTo>
                <a:lnTo>
                  <a:pt x="1364" y="10212"/>
                </a:lnTo>
                <a:lnTo>
                  <a:pt x="1399" y="10231"/>
                </a:lnTo>
                <a:lnTo>
                  <a:pt x="1433" y="10249"/>
                </a:lnTo>
                <a:lnTo>
                  <a:pt x="1467" y="10266"/>
                </a:lnTo>
                <a:lnTo>
                  <a:pt x="1501" y="10283"/>
                </a:lnTo>
                <a:lnTo>
                  <a:pt x="1535" y="10299"/>
                </a:lnTo>
                <a:lnTo>
                  <a:pt x="1567" y="10314"/>
                </a:lnTo>
                <a:lnTo>
                  <a:pt x="1600" y="10328"/>
                </a:lnTo>
                <a:lnTo>
                  <a:pt x="1629" y="10341"/>
                </a:lnTo>
                <a:lnTo>
                  <a:pt x="1657" y="10352"/>
                </a:lnTo>
                <a:lnTo>
                  <a:pt x="1707" y="10371"/>
                </a:lnTo>
                <a:lnTo>
                  <a:pt x="1745" y="10386"/>
                </a:lnTo>
                <a:lnTo>
                  <a:pt x="1770" y="10395"/>
                </a:lnTo>
                <a:lnTo>
                  <a:pt x="1779" y="10398"/>
                </a:lnTo>
                <a:lnTo>
                  <a:pt x="1788" y="10401"/>
                </a:lnTo>
                <a:lnTo>
                  <a:pt x="1812" y="10410"/>
                </a:lnTo>
                <a:lnTo>
                  <a:pt x="1852" y="10422"/>
                </a:lnTo>
                <a:lnTo>
                  <a:pt x="1903" y="10438"/>
                </a:lnTo>
                <a:lnTo>
                  <a:pt x="1932" y="10447"/>
                </a:lnTo>
                <a:lnTo>
                  <a:pt x="1964" y="10454"/>
                </a:lnTo>
                <a:lnTo>
                  <a:pt x="1997" y="10464"/>
                </a:lnTo>
                <a:lnTo>
                  <a:pt x="2032" y="10472"/>
                </a:lnTo>
                <a:lnTo>
                  <a:pt x="2068" y="10480"/>
                </a:lnTo>
                <a:lnTo>
                  <a:pt x="2105" y="10489"/>
                </a:lnTo>
                <a:lnTo>
                  <a:pt x="2143" y="10497"/>
                </a:lnTo>
                <a:lnTo>
                  <a:pt x="2181" y="10504"/>
                </a:lnTo>
                <a:lnTo>
                  <a:pt x="2220" y="10511"/>
                </a:lnTo>
                <a:lnTo>
                  <a:pt x="2257" y="10516"/>
                </a:lnTo>
                <a:lnTo>
                  <a:pt x="2295" y="10521"/>
                </a:lnTo>
                <a:lnTo>
                  <a:pt x="2332" y="10527"/>
                </a:lnTo>
                <a:lnTo>
                  <a:pt x="2368" y="10530"/>
                </a:lnTo>
                <a:lnTo>
                  <a:pt x="2402" y="10533"/>
                </a:lnTo>
                <a:lnTo>
                  <a:pt x="2435" y="10536"/>
                </a:lnTo>
                <a:lnTo>
                  <a:pt x="2465" y="10539"/>
                </a:lnTo>
                <a:lnTo>
                  <a:pt x="2518" y="10542"/>
                </a:lnTo>
                <a:lnTo>
                  <a:pt x="2559" y="10544"/>
                </a:lnTo>
                <a:lnTo>
                  <a:pt x="2585" y="10545"/>
                </a:lnTo>
                <a:lnTo>
                  <a:pt x="2593" y="10545"/>
                </a:lnTo>
                <a:lnTo>
                  <a:pt x="2603" y="10545"/>
                </a:lnTo>
                <a:lnTo>
                  <a:pt x="2629" y="10545"/>
                </a:lnTo>
                <a:lnTo>
                  <a:pt x="2670" y="10545"/>
                </a:lnTo>
                <a:lnTo>
                  <a:pt x="2723" y="10545"/>
                </a:lnTo>
                <a:lnTo>
                  <a:pt x="2753" y="10544"/>
                </a:lnTo>
                <a:lnTo>
                  <a:pt x="2786" y="10542"/>
                </a:lnTo>
                <a:lnTo>
                  <a:pt x="2820" y="10541"/>
                </a:lnTo>
                <a:lnTo>
                  <a:pt x="2856" y="10538"/>
                </a:lnTo>
                <a:lnTo>
                  <a:pt x="2893" y="10534"/>
                </a:lnTo>
                <a:lnTo>
                  <a:pt x="2930" y="10531"/>
                </a:lnTo>
                <a:lnTo>
                  <a:pt x="2968" y="10527"/>
                </a:lnTo>
                <a:lnTo>
                  <a:pt x="3007" y="10522"/>
                </a:lnTo>
                <a:lnTo>
                  <a:pt x="3046" y="10517"/>
                </a:lnTo>
                <a:lnTo>
                  <a:pt x="3084" y="10511"/>
                </a:lnTo>
                <a:lnTo>
                  <a:pt x="3121" y="10504"/>
                </a:lnTo>
                <a:lnTo>
                  <a:pt x="3158" y="10498"/>
                </a:lnTo>
                <a:lnTo>
                  <a:pt x="3193" y="10490"/>
                </a:lnTo>
                <a:lnTo>
                  <a:pt x="3226" y="10484"/>
                </a:lnTo>
                <a:lnTo>
                  <a:pt x="3259" y="10476"/>
                </a:lnTo>
                <a:lnTo>
                  <a:pt x="3288" y="10468"/>
                </a:lnTo>
                <a:lnTo>
                  <a:pt x="3340" y="10455"/>
                </a:lnTo>
                <a:lnTo>
                  <a:pt x="3380" y="10445"/>
                </a:lnTo>
                <a:lnTo>
                  <a:pt x="3404" y="10437"/>
                </a:lnTo>
                <a:lnTo>
                  <a:pt x="3413" y="10435"/>
                </a:lnTo>
                <a:lnTo>
                  <a:pt x="3423" y="10432"/>
                </a:lnTo>
                <a:lnTo>
                  <a:pt x="3448" y="10424"/>
                </a:lnTo>
                <a:lnTo>
                  <a:pt x="3487" y="10411"/>
                </a:lnTo>
                <a:lnTo>
                  <a:pt x="3537" y="10394"/>
                </a:lnTo>
                <a:lnTo>
                  <a:pt x="3567" y="10384"/>
                </a:lnTo>
                <a:lnTo>
                  <a:pt x="3597" y="10372"/>
                </a:lnTo>
                <a:lnTo>
                  <a:pt x="3628" y="10360"/>
                </a:lnTo>
                <a:lnTo>
                  <a:pt x="3662" y="10346"/>
                </a:lnTo>
                <a:lnTo>
                  <a:pt x="3696" y="10332"/>
                </a:lnTo>
                <a:lnTo>
                  <a:pt x="3731" y="10317"/>
                </a:lnTo>
                <a:lnTo>
                  <a:pt x="3766" y="10301"/>
                </a:lnTo>
                <a:lnTo>
                  <a:pt x="3801" y="10285"/>
                </a:lnTo>
                <a:lnTo>
                  <a:pt x="3837" y="10268"/>
                </a:lnTo>
                <a:lnTo>
                  <a:pt x="3871" y="10250"/>
                </a:lnTo>
                <a:lnTo>
                  <a:pt x="3905" y="10232"/>
                </a:lnTo>
                <a:lnTo>
                  <a:pt x="3937" y="10215"/>
                </a:lnTo>
                <a:lnTo>
                  <a:pt x="3968" y="10197"/>
                </a:lnTo>
                <a:lnTo>
                  <a:pt x="3999" y="10180"/>
                </a:lnTo>
                <a:lnTo>
                  <a:pt x="4026" y="10163"/>
                </a:lnTo>
                <a:lnTo>
                  <a:pt x="4051" y="10147"/>
                </a:lnTo>
                <a:lnTo>
                  <a:pt x="4097" y="10119"/>
                </a:lnTo>
                <a:lnTo>
                  <a:pt x="4131" y="10096"/>
                </a:lnTo>
                <a:lnTo>
                  <a:pt x="4153" y="10081"/>
                </a:lnTo>
                <a:lnTo>
                  <a:pt x="4161" y="10076"/>
                </a:lnTo>
                <a:lnTo>
                  <a:pt x="4168" y="10071"/>
                </a:lnTo>
                <a:lnTo>
                  <a:pt x="4190" y="10056"/>
                </a:lnTo>
                <a:lnTo>
                  <a:pt x="4223" y="10031"/>
                </a:lnTo>
                <a:lnTo>
                  <a:pt x="4265" y="10000"/>
                </a:lnTo>
                <a:lnTo>
                  <a:pt x="4289" y="9981"/>
                </a:lnTo>
                <a:lnTo>
                  <a:pt x="4315" y="9961"/>
                </a:lnTo>
                <a:lnTo>
                  <a:pt x="4341" y="9939"/>
                </a:lnTo>
                <a:lnTo>
                  <a:pt x="4369" y="9917"/>
                </a:lnTo>
                <a:lnTo>
                  <a:pt x="4397" y="9892"/>
                </a:lnTo>
                <a:lnTo>
                  <a:pt x="4425" y="9867"/>
                </a:lnTo>
                <a:lnTo>
                  <a:pt x="4453" y="9841"/>
                </a:lnTo>
                <a:lnTo>
                  <a:pt x="4482" y="9814"/>
                </a:lnTo>
                <a:lnTo>
                  <a:pt x="4509" y="9787"/>
                </a:lnTo>
                <a:lnTo>
                  <a:pt x="4538" y="9760"/>
                </a:lnTo>
                <a:lnTo>
                  <a:pt x="4563" y="9733"/>
                </a:lnTo>
                <a:lnTo>
                  <a:pt x="4589" y="9706"/>
                </a:lnTo>
                <a:lnTo>
                  <a:pt x="4613" y="9680"/>
                </a:lnTo>
                <a:lnTo>
                  <a:pt x="4637" y="9654"/>
                </a:lnTo>
                <a:lnTo>
                  <a:pt x="4658" y="9630"/>
                </a:lnTo>
                <a:lnTo>
                  <a:pt x="4678" y="9607"/>
                </a:lnTo>
                <a:lnTo>
                  <a:pt x="4711" y="9566"/>
                </a:lnTo>
                <a:lnTo>
                  <a:pt x="4737" y="9534"/>
                </a:lnTo>
                <a:lnTo>
                  <a:pt x="4754" y="9514"/>
                </a:lnTo>
                <a:lnTo>
                  <a:pt x="4759" y="9506"/>
                </a:lnTo>
                <a:lnTo>
                  <a:pt x="4764" y="9499"/>
                </a:lnTo>
                <a:lnTo>
                  <a:pt x="4781" y="9477"/>
                </a:lnTo>
                <a:lnTo>
                  <a:pt x="4804" y="9445"/>
                </a:lnTo>
                <a:lnTo>
                  <a:pt x="4836" y="9401"/>
                </a:lnTo>
                <a:lnTo>
                  <a:pt x="4853" y="9377"/>
                </a:lnTo>
                <a:lnTo>
                  <a:pt x="4870" y="9348"/>
                </a:lnTo>
                <a:lnTo>
                  <a:pt x="4890" y="9320"/>
                </a:lnTo>
                <a:lnTo>
                  <a:pt x="4908" y="9290"/>
                </a:lnTo>
                <a:lnTo>
                  <a:pt x="4927" y="9258"/>
                </a:lnTo>
                <a:lnTo>
                  <a:pt x="4947" y="9225"/>
                </a:lnTo>
                <a:lnTo>
                  <a:pt x="4966" y="9192"/>
                </a:lnTo>
                <a:lnTo>
                  <a:pt x="4985" y="9158"/>
                </a:lnTo>
                <a:lnTo>
                  <a:pt x="5003" y="9124"/>
                </a:lnTo>
                <a:lnTo>
                  <a:pt x="5021" y="9089"/>
                </a:lnTo>
                <a:lnTo>
                  <a:pt x="5038" y="9055"/>
                </a:lnTo>
                <a:lnTo>
                  <a:pt x="5054" y="9021"/>
                </a:lnTo>
                <a:lnTo>
                  <a:pt x="5069" y="8989"/>
                </a:lnTo>
                <a:lnTo>
                  <a:pt x="5083" y="8958"/>
                </a:lnTo>
                <a:lnTo>
                  <a:pt x="5096" y="8928"/>
                </a:lnTo>
                <a:lnTo>
                  <a:pt x="5108" y="8900"/>
                </a:lnTo>
                <a:lnTo>
                  <a:pt x="5127" y="8851"/>
                </a:lnTo>
                <a:lnTo>
                  <a:pt x="5142" y="8812"/>
                </a:lnTo>
                <a:lnTo>
                  <a:pt x="5151" y="8787"/>
                </a:lnTo>
                <a:lnTo>
                  <a:pt x="5154" y="8778"/>
                </a:lnTo>
                <a:lnTo>
                  <a:pt x="5158" y="8770"/>
                </a:lnTo>
                <a:lnTo>
                  <a:pt x="5166" y="8745"/>
                </a:lnTo>
                <a:lnTo>
                  <a:pt x="5179" y="8706"/>
                </a:lnTo>
                <a:lnTo>
                  <a:pt x="5194" y="8654"/>
                </a:lnTo>
                <a:lnTo>
                  <a:pt x="5203" y="8625"/>
                </a:lnTo>
                <a:lnTo>
                  <a:pt x="5212" y="8594"/>
                </a:lnTo>
                <a:lnTo>
                  <a:pt x="5221" y="8561"/>
                </a:lnTo>
                <a:lnTo>
                  <a:pt x="5230" y="8526"/>
                </a:lnTo>
                <a:lnTo>
                  <a:pt x="5239" y="8490"/>
                </a:lnTo>
                <a:lnTo>
                  <a:pt x="5246" y="8452"/>
                </a:lnTo>
                <a:lnTo>
                  <a:pt x="5255" y="8414"/>
                </a:lnTo>
                <a:lnTo>
                  <a:pt x="5261" y="8376"/>
                </a:lnTo>
                <a:lnTo>
                  <a:pt x="5269" y="8339"/>
                </a:lnTo>
                <a:lnTo>
                  <a:pt x="5274" y="8300"/>
                </a:lnTo>
                <a:lnTo>
                  <a:pt x="5281" y="8262"/>
                </a:lnTo>
                <a:lnTo>
                  <a:pt x="5285" y="8225"/>
                </a:lnTo>
                <a:lnTo>
                  <a:pt x="5289" y="8190"/>
                </a:lnTo>
                <a:lnTo>
                  <a:pt x="5293" y="8156"/>
                </a:lnTo>
                <a:lnTo>
                  <a:pt x="5296" y="8124"/>
                </a:lnTo>
                <a:lnTo>
                  <a:pt x="5298" y="8094"/>
                </a:lnTo>
                <a:lnTo>
                  <a:pt x="5301" y="8041"/>
                </a:lnTo>
                <a:lnTo>
                  <a:pt x="5303" y="8000"/>
                </a:lnTo>
                <a:lnTo>
                  <a:pt x="5304" y="7974"/>
                </a:lnTo>
                <a:lnTo>
                  <a:pt x="5304" y="7964"/>
                </a:lnTo>
                <a:lnTo>
                  <a:pt x="5304" y="7962"/>
                </a:lnTo>
                <a:lnTo>
                  <a:pt x="5305" y="7955"/>
                </a:lnTo>
                <a:lnTo>
                  <a:pt x="5305" y="7943"/>
                </a:lnTo>
                <a:lnTo>
                  <a:pt x="5305" y="7928"/>
                </a:lnTo>
                <a:lnTo>
                  <a:pt x="5305" y="7915"/>
                </a:lnTo>
                <a:lnTo>
                  <a:pt x="5305" y="7900"/>
                </a:lnTo>
                <a:lnTo>
                  <a:pt x="5305" y="7883"/>
                </a:lnTo>
                <a:lnTo>
                  <a:pt x="5307" y="7865"/>
                </a:lnTo>
                <a:lnTo>
                  <a:pt x="5308" y="7833"/>
                </a:lnTo>
                <a:lnTo>
                  <a:pt x="5309" y="7799"/>
                </a:lnTo>
                <a:lnTo>
                  <a:pt x="5312" y="7762"/>
                </a:lnTo>
                <a:lnTo>
                  <a:pt x="5316" y="7725"/>
                </a:lnTo>
                <a:lnTo>
                  <a:pt x="5322" y="7687"/>
                </a:lnTo>
                <a:lnTo>
                  <a:pt x="5328" y="7652"/>
                </a:lnTo>
                <a:lnTo>
                  <a:pt x="5335" y="7618"/>
                </a:lnTo>
                <a:lnTo>
                  <a:pt x="5342" y="7588"/>
                </a:lnTo>
                <a:lnTo>
                  <a:pt x="5348" y="7563"/>
                </a:lnTo>
                <a:lnTo>
                  <a:pt x="5353" y="7544"/>
                </a:lnTo>
                <a:lnTo>
                  <a:pt x="5356" y="7532"/>
                </a:lnTo>
                <a:lnTo>
                  <a:pt x="5358" y="7528"/>
                </a:lnTo>
                <a:lnTo>
                  <a:pt x="5359" y="7523"/>
                </a:lnTo>
                <a:lnTo>
                  <a:pt x="5363" y="7510"/>
                </a:lnTo>
                <a:lnTo>
                  <a:pt x="5369" y="7492"/>
                </a:lnTo>
                <a:lnTo>
                  <a:pt x="5378" y="7467"/>
                </a:lnTo>
                <a:lnTo>
                  <a:pt x="5388" y="7438"/>
                </a:lnTo>
                <a:lnTo>
                  <a:pt x="5401" y="7407"/>
                </a:lnTo>
                <a:lnTo>
                  <a:pt x="5415" y="7373"/>
                </a:lnTo>
                <a:lnTo>
                  <a:pt x="5430" y="7339"/>
                </a:lnTo>
                <a:lnTo>
                  <a:pt x="5447" y="7305"/>
                </a:lnTo>
                <a:lnTo>
                  <a:pt x="5464" y="7273"/>
                </a:lnTo>
                <a:lnTo>
                  <a:pt x="5480" y="7242"/>
                </a:lnTo>
                <a:lnTo>
                  <a:pt x="5497" y="7217"/>
                </a:lnTo>
                <a:lnTo>
                  <a:pt x="5511" y="7195"/>
                </a:lnTo>
                <a:lnTo>
                  <a:pt x="5522" y="7178"/>
                </a:lnTo>
                <a:lnTo>
                  <a:pt x="5528" y="7167"/>
                </a:lnTo>
                <a:lnTo>
                  <a:pt x="5531" y="7164"/>
                </a:lnTo>
                <a:lnTo>
                  <a:pt x="5533" y="7159"/>
                </a:lnTo>
                <a:lnTo>
                  <a:pt x="5541" y="7149"/>
                </a:lnTo>
                <a:lnTo>
                  <a:pt x="5553" y="7132"/>
                </a:lnTo>
                <a:lnTo>
                  <a:pt x="5568" y="7112"/>
                </a:lnTo>
                <a:lnTo>
                  <a:pt x="5587" y="7088"/>
                </a:lnTo>
                <a:lnTo>
                  <a:pt x="5609" y="7061"/>
                </a:lnTo>
                <a:lnTo>
                  <a:pt x="5633" y="7033"/>
                </a:lnTo>
                <a:lnTo>
                  <a:pt x="5659" y="7005"/>
                </a:lnTo>
                <a:lnTo>
                  <a:pt x="5685" y="6978"/>
                </a:lnTo>
                <a:lnTo>
                  <a:pt x="5712" y="6952"/>
                </a:lnTo>
                <a:lnTo>
                  <a:pt x="5736" y="6929"/>
                </a:lnTo>
                <a:lnTo>
                  <a:pt x="5760" y="6909"/>
                </a:lnTo>
                <a:lnTo>
                  <a:pt x="5780" y="6893"/>
                </a:lnTo>
                <a:lnTo>
                  <a:pt x="5795" y="6880"/>
                </a:lnTo>
                <a:lnTo>
                  <a:pt x="5806" y="6872"/>
                </a:lnTo>
                <a:lnTo>
                  <a:pt x="5809" y="6869"/>
                </a:lnTo>
                <a:lnTo>
                  <a:pt x="5813" y="6866"/>
                </a:lnTo>
                <a:lnTo>
                  <a:pt x="5823" y="6858"/>
                </a:lnTo>
                <a:lnTo>
                  <a:pt x="5839" y="6846"/>
                </a:lnTo>
                <a:lnTo>
                  <a:pt x="5861" y="6831"/>
                </a:lnTo>
                <a:lnTo>
                  <a:pt x="5886" y="6814"/>
                </a:lnTo>
                <a:lnTo>
                  <a:pt x="5915" y="6795"/>
                </a:lnTo>
                <a:lnTo>
                  <a:pt x="5946" y="6776"/>
                </a:lnTo>
                <a:lnTo>
                  <a:pt x="5978" y="6758"/>
                </a:lnTo>
                <a:lnTo>
                  <a:pt x="6012" y="6740"/>
                </a:lnTo>
                <a:lnTo>
                  <a:pt x="6044" y="6724"/>
                </a:lnTo>
                <a:lnTo>
                  <a:pt x="6076" y="6709"/>
                </a:lnTo>
                <a:lnTo>
                  <a:pt x="6104" y="6697"/>
                </a:lnTo>
                <a:lnTo>
                  <a:pt x="6127" y="6687"/>
                </a:lnTo>
                <a:lnTo>
                  <a:pt x="6146" y="6681"/>
                </a:lnTo>
                <a:lnTo>
                  <a:pt x="6159" y="6677"/>
                </a:lnTo>
                <a:lnTo>
                  <a:pt x="6163" y="6674"/>
                </a:lnTo>
                <a:lnTo>
                  <a:pt x="6167" y="6673"/>
                </a:lnTo>
                <a:lnTo>
                  <a:pt x="6179" y="6669"/>
                </a:lnTo>
                <a:lnTo>
                  <a:pt x="6198" y="6663"/>
                </a:lnTo>
                <a:lnTo>
                  <a:pt x="6223" y="6655"/>
                </a:lnTo>
                <a:lnTo>
                  <a:pt x="6252" y="6646"/>
                </a:lnTo>
                <a:lnTo>
                  <a:pt x="6285" y="6638"/>
                </a:lnTo>
                <a:lnTo>
                  <a:pt x="6321" y="6629"/>
                </a:lnTo>
                <a:lnTo>
                  <a:pt x="6358" y="6621"/>
                </a:lnTo>
                <a:lnTo>
                  <a:pt x="6394" y="6615"/>
                </a:lnTo>
                <a:lnTo>
                  <a:pt x="6431" y="6610"/>
                </a:lnTo>
                <a:lnTo>
                  <a:pt x="6464" y="6606"/>
                </a:lnTo>
                <a:lnTo>
                  <a:pt x="6496" y="6603"/>
                </a:lnTo>
                <a:lnTo>
                  <a:pt x="6522" y="6601"/>
                </a:lnTo>
                <a:lnTo>
                  <a:pt x="6541" y="6600"/>
                </a:lnTo>
                <a:lnTo>
                  <a:pt x="6554" y="6600"/>
                </a:lnTo>
                <a:lnTo>
                  <a:pt x="6559" y="6600"/>
                </a:lnTo>
                <a:lnTo>
                  <a:pt x="6564" y="6600"/>
                </a:lnTo>
                <a:lnTo>
                  <a:pt x="6577" y="6599"/>
                </a:lnTo>
                <a:lnTo>
                  <a:pt x="6597" y="6599"/>
                </a:lnTo>
                <a:lnTo>
                  <a:pt x="6623" y="6599"/>
                </a:lnTo>
                <a:lnTo>
                  <a:pt x="6653" y="6600"/>
                </a:lnTo>
                <a:lnTo>
                  <a:pt x="6688" y="6602"/>
                </a:lnTo>
                <a:lnTo>
                  <a:pt x="6725" y="6605"/>
                </a:lnTo>
                <a:lnTo>
                  <a:pt x="6763" y="6610"/>
                </a:lnTo>
                <a:lnTo>
                  <a:pt x="6800" y="6614"/>
                </a:lnTo>
                <a:lnTo>
                  <a:pt x="6836" y="6620"/>
                </a:lnTo>
                <a:lnTo>
                  <a:pt x="6869" y="6627"/>
                </a:lnTo>
                <a:lnTo>
                  <a:pt x="6900" y="6633"/>
                </a:lnTo>
                <a:lnTo>
                  <a:pt x="6925" y="6640"/>
                </a:lnTo>
                <a:lnTo>
                  <a:pt x="6944" y="6645"/>
                </a:lnTo>
                <a:lnTo>
                  <a:pt x="6956" y="6648"/>
                </a:lnTo>
                <a:lnTo>
                  <a:pt x="6960" y="6650"/>
                </a:lnTo>
                <a:lnTo>
                  <a:pt x="6965" y="6651"/>
                </a:lnTo>
                <a:lnTo>
                  <a:pt x="6977" y="6655"/>
                </a:lnTo>
                <a:lnTo>
                  <a:pt x="6996" y="6660"/>
                </a:lnTo>
                <a:lnTo>
                  <a:pt x="7021" y="6669"/>
                </a:lnTo>
                <a:lnTo>
                  <a:pt x="7050" y="6679"/>
                </a:lnTo>
                <a:lnTo>
                  <a:pt x="7081" y="6692"/>
                </a:lnTo>
                <a:lnTo>
                  <a:pt x="7115" y="6706"/>
                </a:lnTo>
                <a:lnTo>
                  <a:pt x="7149" y="6721"/>
                </a:lnTo>
                <a:lnTo>
                  <a:pt x="7183" y="6737"/>
                </a:lnTo>
                <a:lnTo>
                  <a:pt x="7215" y="6754"/>
                </a:lnTo>
                <a:lnTo>
                  <a:pt x="7245" y="6772"/>
                </a:lnTo>
                <a:lnTo>
                  <a:pt x="7272" y="6787"/>
                </a:lnTo>
                <a:lnTo>
                  <a:pt x="7294" y="6801"/>
                </a:lnTo>
                <a:lnTo>
                  <a:pt x="7310" y="6812"/>
                </a:lnTo>
                <a:lnTo>
                  <a:pt x="7321" y="6818"/>
                </a:lnTo>
                <a:lnTo>
                  <a:pt x="7325" y="6821"/>
                </a:lnTo>
                <a:lnTo>
                  <a:pt x="7329" y="6823"/>
                </a:lnTo>
                <a:lnTo>
                  <a:pt x="7339" y="6831"/>
                </a:lnTo>
                <a:lnTo>
                  <a:pt x="7356" y="6843"/>
                </a:lnTo>
                <a:lnTo>
                  <a:pt x="7377" y="6858"/>
                </a:lnTo>
                <a:lnTo>
                  <a:pt x="7401" y="6876"/>
                </a:lnTo>
                <a:lnTo>
                  <a:pt x="7428" y="6898"/>
                </a:lnTo>
                <a:lnTo>
                  <a:pt x="7456" y="6922"/>
                </a:lnTo>
                <a:lnTo>
                  <a:pt x="7484" y="6948"/>
                </a:lnTo>
                <a:lnTo>
                  <a:pt x="7511" y="6974"/>
                </a:lnTo>
                <a:lnTo>
                  <a:pt x="7537" y="7001"/>
                </a:lnTo>
                <a:lnTo>
                  <a:pt x="7561" y="7025"/>
                </a:lnTo>
                <a:lnTo>
                  <a:pt x="7580" y="7048"/>
                </a:lnTo>
                <a:lnTo>
                  <a:pt x="7597" y="7069"/>
                </a:lnTo>
                <a:lnTo>
                  <a:pt x="7610" y="7084"/>
                </a:lnTo>
                <a:lnTo>
                  <a:pt x="7618" y="7095"/>
                </a:lnTo>
                <a:lnTo>
                  <a:pt x="7621" y="7098"/>
                </a:lnTo>
                <a:lnTo>
                  <a:pt x="7623" y="7101"/>
                </a:lnTo>
                <a:lnTo>
                  <a:pt x="7632" y="7112"/>
                </a:lnTo>
                <a:lnTo>
                  <a:pt x="7644" y="7128"/>
                </a:lnTo>
                <a:lnTo>
                  <a:pt x="7659" y="7149"/>
                </a:lnTo>
                <a:lnTo>
                  <a:pt x="7676" y="7173"/>
                </a:lnTo>
                <a:lnTo>
                  <a:pt x="7695" y="7203"/>
                </a:lnTo>
                <a:lnTo>
                  <a:pt x="7714" y="7234"/>
                </a:lnTo>
                <a:lnTo>
                  <a:pt x="7732" y="7266"/>
                </a:lnTo>
                <a:lnTo>
                  <a:pt x="7751" y="7300"/>
                </a:lnTo>
                <a:lnTo>
                  <a:pt x="7767" y="7332"/>
                </a:lnTo>
                <a:lnTo>
                  <a:pt x="7781" y="7363"/>
                </a:lnTo>
                <a:lnTo>
                  <a:pt x="7794" y="7392"/>
                </a:lnTo>
                <a:lnTo>
                  <a:pt x="7804" y="7415"/>
                </a:lnTo>
                <a:lnTo>
                  <a:pt x="7810" y="7434"/>
                </a:lnTo>
                <a:lnTo>
                  <a:pt x="7816" y="7447"/>
                </a:lnTo>
                <a:lnTo>
                  <a:pt x="7817" y="7450"/>
                </a:lnTo>
                <a:lnTo>
                  <a:pt x="7818" y="7454"/>
                </a:lnTo>
                <a:lnTo>
                  <a:pt x="7822" y="7467"/>
                </a:lnTo>
                <a:lnTo>
                  <a:pt x="7829" y="7485"/>
                </a:lnTo>
                <a:lnTo>
                  <a:pt x="7837" y="7510"/>
                </a:lnTo>
                <a:lnTo>
                  <a:pt x="7846" y="7539"/>
                </a:lnTo>
                <a:lnTo>
                  <a:pt x="7855" y="7572"/>
                </a:lnTo>
                <a:lnTo>
                  <a:pt x="7863" y="7608"/>
                </a:lnTo>
                <a:lnTo>
                  <a:pt x="7871" y="7644"/>
                </a:lnTo>
                <a:lnTo>
                  <a:pt x="7877" y="7682"/>
                </a:lnTo>
                <a:lnTo>
                  <a:pt x="7883" y="7718"/>
                </a:lnTo>
                <a:lnTo>
                  <a:pt x="7887" y="7752"/>
                </a:lnTo>
                <a:lnTo>
                  <a:pt x="7889" y="7782"/>
                </a:lnTo>
                <a:lnTo>
                  <a:pt x="7891" y="7808"/>
                </a:lnTo>
                <a:lnTo>
                  <a:pt x="7892" y="7829"/>
                </a:lnTo>
                <a:lnTo>
                  <a:pt x="7893" y="7842"/>
                </a:lnTo>
                <a:lnTo>
                  <a:pt x="7893" y="7846"/>
                </a:lnTo>
                <a:lnTo>
                  <a:pt x="7893" y="7851"/>
                </a:lnTo>
                <a:lnTo>
                  <a:pt x="7893" y="7863"/>
                </a:lnTo>
                <a:lnTo>
                  <a:pt x="7895" y="7884"/>
                </a:lnTo>
                <a:lnTo>
                  <a:pt x="7895" y="7910"/>
                </a:lnTo>
                <a:lnTo>
                  <a:pt x="7893" y="7941"/>
                </a:lnTo>
                <a:lnTo>
                  <a:pt x="7891" y="7976"/>
                </a:lnTo>
                <a:lnTo>
                  <a:pt x="7889" y="8013"/>
                </a:lnTo>
                <a:lnTo>
                  <a:pt x="7885" y="8050"/>
                </a:lnTo>
                <a:lnTo>
                  <a:pt x="7880" y="8087"/>
                </a:lnTo>
                <a:lnTo>
                  <a:pt x="7874" y="8124"/>
                </a:lnTo>
                <a:lnTo>
                  <a:pt x="7868" y="8157"/>
                </a:lnTo>
                <a:lnTo>
                  <a:pt x="7861" y="8186"/>
                </a:lnTo>
                <a:lnTo>
                  <a:pt x="7855" y="8212"/>
                </a:lnTo>
                <a:lnTo>
                  <a:pt x="7850" y="8232"/>
                </a:lnTo>
                <a:lnTo>
                  <a:pt x="7846" y="8244"/>
                </a:lnTo>
                <a:lnTo>
                  <a:pt x="7845" y="8248"/>
                </a:lnTo>
                <a:lnTo>
                  <a:pt x="7844" y="8252"/>
                </a:lnTo>
                <a:lnTo>
                  <a:pt x="7841" y="8264"/>
                </a:lnTo>
                <a:lnTo>
                  <a:pt x="7834" y="8284"/>
                </a:lnTo>
                <a:lnTo>
                  <a:pt x="7826" y="8308"/>
                </a:lnTo>
                <a:lnTo>
                  <a:pt x="7817" y="8338"/>
                </a:lnTo>
                <a:lnTo>
                  <a:pt x="7804" y="8369"/>
                </a:lnTo>
                <a:lnTo>
                  <a:pt x="7790" y="8402"/>
                </a:lnTo>
                <a:lnTo>
                  <a:pt x="7775" y="8437"/>
                </a:lnTo>
                <a:lnTo>
                  <a:pt x="7758" y="8472"/>
                </a:lnTo>
                <a:lnTo>
                  <a:pt x="7741" y="8504"/>
                </a:lnTo>
                <a:lnTo>
                  <a:pt x="7725" y="8533"/>
                </a:lnTo>
                <a:lnTo>
                  <a:pt x="7710" y="8560"/>
                </a:lnTo>
                <a:lnTo>
                  <a:pt x="7696" y="8582"/>
                </a:lnTo>
                <a:lnTo>
                  <a:pt x="7685" y="8599"/>
                </a:lnTo>
                <a:lnTo>
                  <a:pt x="7678" y="8610"/>
                </a:lnTo>
                <a:lnTo>
                  <a:pt x="7675" y="8613"/>
                </a:lnTo>
                <a:lnTo>
                  <a:pt x="7673" y="8617"/>
                </a:lnTo>
                <a:lnTo>
                  <a:pt x="7666" y="8628"/>
                </a:lnTo>
                <a:lnTo>
                  <a:pt x="7654" y="8644"/>
                </a:lnTo>
                <a:lnTo>
                  <a:pt x="7639" y="8665"/>
                </a:lnTo>
                <a:lnTo>
                  <a:pt x="7620" y="8690"/>
                </a:lnTo>
                <a:lnTo>
                  <a:pt x="7599" y="8717"/>
                </a:lnTo>
                <a:lnTo>
                  <a:pt x="7575" y="8745"/>
                </a:lnTo>
                <a:lnTo>
                  <a:pt x="7550" y="8773"/>
                </a:lnTo>
                <a:lnTo>
                  <a:pt x="7523" y="8800"/>
                </a:lnTo>
                <a:lnTo>
                  <a:pt x="7497" y="8826"/>
                </a:lnTo>
                <a:lnTo>
                  <a:pt x="7472" y="8850"/>
                </a:lnTo>
                <a:lnTo>
                  <a:pt x="7450" y="8870"/>
                </a:lnTo>
                <a:lnTo>
                  <a:pt x="7429" y="8886"/>
                </a:lnTo>
                <a:lnTo>
                  <a:pt x="7414" y="8899"/>
                </a:lnTo>
                <a:lnTo>
                  <a:pt x="7404" y="8908"/>
                </a:lnTo>
                <a:lnTo>
                  <a:pt x="7400" y="8910"/>
                </a:lnTo>
                <a:lnTo>
                  <a:pt x="7397" y="8913"/>
                </a:lnTo>
                <a:lnTo>
                  <a:pt x="7387" y="8921"/>
                </a:lnTo>
                <a:lnTo>
                  <a:pt x="7371" y="8933"/>
                </a:lnTo>
                <a:lnTo>
                  <a:pt x="7349" y="8949"/>
                </a:lnTo>
                <a:lnTo>
                  <a:pt x="7324" y="8966"/>
                </a:lnTo>
                <a:lnTo>
                  <a:pt x="7295" y="8985"/>
                </a:lnTo>
                <a:lnTo>
                  <a:pt x="7265" y="9004"/>
                </a:lnTo>
                <a:lnTo>
                  <a:pt x="7231" y="9023"/>
                </a:lnTo>
                <a:lnTo>
                  <a:pt x="7199" y="9041"/>
                </a:lnTo>
                <a:lnTo>
                  <a:pt x="7165" y="9058"/>
                </a:lnTo>
                <a:lnTo>
                  <a:pt x="7135" y="9072"/>
                </a:lnTo>
                <a:lnTo>
                  <a:pt x="7107" y="9084"/>
                </a:lnTo>
                <a:lnTo>
                  <a:pt x="7083" y="9095"/>
                </a:lnTo>
                <a:lnTo>
                  <a:pt x="7065" y="9101"/>
                </a:lnTo>
                <a:lnTo>
                  <a:pt x="7052" y="9107"/>
                </a:lnTo>
                <a:lnTo>
                  <a:pt x="7049" y="9108"/>
                </a:lnTo>
                <a:lnTo>
                  <a:pt x="7044" y="9110"/>
                </a:lnTo>
                <a:lnTo>
                  <a:pt x="7032" y="9114"/>
                </a:lnTo>
                <a:lnTo>
                  <a:pt x="7013" y="9121"/>
                </a:lnTo>
                <a:lnTo>
                  <a:pt x="6988" y="9128"/>
                </a:lnTo>
                <a:lnTo>
                  <a:pt x="6959" y="9137"/>
                </a:lnTo>
                <a:lnTo>
                  <a:pt x="6927" y="9145"/>
                </a:lnTo>
                <a:lnTo>
                  <a:pt x="6891" y="9154"/>
                </a:lnTo>
                <a:lnTo>
                  <a:pt x="6854" y="9163"/>
                </a:lnTo>
                <a:lnTo>
                  <a:pt x="6817" y="9169"/>
                </a:lnTo>
                <a:lnTo>
                  <a:pt x="6781" y="9175"/>
                </a:lnTo>
                <a:lnTo>
                  <a:pt x="6746" y="9179"/>
                </a:lnTo>
                <a:lnTo>
                  <a:pt x="6716" y="9182"/>
                </a:lnTo>
                <a:lnTo>
                  <a:pt x="6690" y="9184"/>
                </a:lnTo>
                <a:lnTo>
                  <a:pt x="6671" y="9185"/>
                </a:lnTo>
                <a:lnTo>
                  <a:pt x="6658" y="9186"/>
                </a:lnTo>
                <a:lnTo>
                  <a:pt x="6652" y="9186"/>
                </a:lnTo>
                <a:lnTo>
                  <a:pt x="6648" y="9186"/>
                </a:lnTo>
                <a:lnTo>
                  <a:pt x="6635" y="9186"/>
                </a:lnTo>
                <a:lnTo>
                  <a:pt x="6623" y="9186"/>
                </a:lnTo>
                <a:lnTo>
                  <a:pt x="6610" y="9188"/>
                </a:lnTo>
                <a:lnTo>
                  <a:pt x="6594" y="9188"/>
                </a:lnTo>
                <a:lnTo>
                  <a:pt x="6577" y="9188"/>
                </a:lnTo>
                <a:lnTo>
                  <a:pt x="6547" y="9188"/>
                </a:lnTo>
                <a:lnTo>
                  <a:pt x="6515" y="9189"/>
                </a:lnTo>
                <a:lnTo>
                  <a:pt x="6481" y="9190"/>
                </a:lnTo>
                <a:lnTo>
                  <a:pt x="6445" y="9192"/>
                </a:lnTo>
                <a:lnTo>
                  <a:pt x="6408" y="9194"/>
                </a:lnTo>
                <a:lnTo>
                  <a:pt x="6370" y="9197"/>
                </a:lnTo>
                <a:lnTo>
                  <a:pt x="6332" y="9201"/>
                </a:lnTo>
                <a:lnTo>
                  <a:pt x="6293" y="9205"/>
                </a:lnTo>
                <a:lnTo>
                  <a:pt x="6255" y="9209"/>
                </a:lnTo>
                <a:lnTo>
                  <a:pt x="6216" y="9215"/>
                </a:lnTo>
                <a:lnTo>
                  <a:pt x="6178" y="9221"/>
                </a:lnTo>
                <a:lnTo>
                  <a:pt x="6141" y="9226"/>
                </a:lnTo>
                <a:lnTo>
                  <a:pt x="6107" y="9233"/>
                </a:lnTo>
                <a:lnTo>
                  <a:pt x="6072" y="9239"/>
                </a:lnTo>
                <a:lnTo>
                  <a:pt x="6041" y="9246"/>
                </a:lnTo>
                <a:lnTo>
                  <a:pt x="6011" y="9253"/>
                </a:lnTo>
                <a:lnTo>
                  <a:pt x="5959" y="9265"/>
                </a:lnTo>
                <a:lnTo>
                  <a:pt x="5920" y="9275"/>
                </a:lnTo>
                <a:lnTo>
                  <a:pt x="5894" y="9283"/>
                </a:lnTo>
                <a:lnTo>
                  <a:pt x="5886" y="9285"/>
                </a:lnTo>
                <a:lnTo>
                  <a:pt x="5876" y="9287"/>
                </a:lnTo>
                <a:lnTo>
                  <a:pt x="5851" y="9294"/>
                </a:lnTo>
                <a:lnTo>
                  <a:pt x="5811" y="9306"/>
                </a:lnTo>
                <a:lnTo>
                  <a:pt x="5761" y="9323"/>
                </a:lnTo>
                <a:lnTo>
                  <a:pt x="5732" y="9332"/>
                </a:lnTo>
                <a:lnTo>
                  <a:pt x="5701" y="9343"/>
                </a:lnTo>
                <a:lnTo>
                  <a:pt x="5668" y="9355"/>
                </a:lnTo>
                <a:lnTo>
                  <a:pt x="5635" y="9368"/>
                </a:lnTo>
                <a:lnTo>
                  <a:pt x="5600" y="9382"/>
                </a:lnTo>
                <a:lnTo>
                  <a:pt x="5566" y="9397"/>
                </a:lnTo>
                <a:lnTo>
                  <a:pt x="5530" y="9412"/>
                </a:lnTo>
                <a:lnTo>
                  <a:pt x="5495" y="9428"/>
                </a:lnTo>
                <a:lnTo>
                  <a:pt x="5459" y="9445"/>
                </a:lnTo>
                <a:lnTo>
                  <a:pt x="5424" y="9461"/>
                </a:lnTo>
                <a:lnTo>
                  <a:pt x="5391" y="9478"/>
                </a:lnTo>
                <a:lnTo>
                  <a:pt x="5357" y="9495"/>
                </a:lnTo>
                <a:lnTo>
                  <a:pt x="5326" y="9513"/>
                </a:lnTo>
                <a:lnTo>
                  <a:pt x="5296" y="9529"/>
                </a:lnTo>
                <a:lnTo>
                  <a:pt x="5268" y="9545"/>
                </a:lnTo>
                <a:lnTo>
                  <a:pt x="5242" y="9561"/>
                </a:lnTo>
                <a:lnTo>
                  <a:pt x="5196" y="9588"/>
                </a:lnTo>
                <a:lnTo>
                  <a:pt x="5162" y="9611"/>
                </a:lnTo>
                <a:lnTo>
                  <a:pt x="5140" y="9625"/>
                </a:lnTo>
                <a:lnTo>
                  <a:pt x="5132" y="9630"/>
                </a:lnTo>
                <a:lnTo>
                  <a:pt x="5124" y="9636"/>
                </a:lnTo>
                <a:lnTo>
                  <a:pt x="5102" y="9650"/>
                </a:lnTo>
                <a:lnTo>
                  <a:pt x="5069" y="9674"/>
                </a:lnTo>
                <a:lnTo>
                  <a:pt x="5026" y="9705"/>
                </a:lnTo>
                <a:lnTo>
                  <a:pt x="5001" y="9723"/>
                </a:lnTo>
                <a:lnTo>
                  <a:pt x="4976" y="9743"/>
                </a:lnTo>
                <a:lnTo>
                  <a:pt x="4949" y="9764"/>
                </a:lnTo>
                <a:lnTo>
                  <a:pt x="4921" y="9786"/>
                </a:lnTo>
                <a:lnTo>
                  <a:pt x="4892" y="9810"/>
                </a:lnTo>
                <a:lnTo>
                  <a:pt x="4864" y="9834"/>
                </a:lnTo>
                <a:lnTo>
                  <a:pt x="4835" y="9860"/>
                </a:lnTo>
                <a:lnTo>
                  <a:pt x="4805" y="9886"/>
                </a:lnTo>
                <a:lnTo>
                  <a:pt x="4777" y="9912"/>
                </a:lnTo>
                <a:lnTo>
                  <a:pt x="4749" y="9939"/>
                </a:lnTo>
                <a:lnTo>
                  <a:pt x="4722" y="9966"/>
                </a:lnTo>
                <a:lnTo>
                  <a:pt x="4696" y="9992"/>
                </a:lnTo>
                <a:lnTo>
                  <a:pt x="4671" y="10018"/>
                </a:lnTo>
                <a:lnTo>
                  <a:pt x="4649" y="10043"/>
                </a:lnTo>
                <a:lnTo>
                  <a:pt x="4626" y="10068"/>
                </a:lnTo>
                <a:lnTo>
                  <a:pt x="4607" y="10090"/>
                </a:lnTo>
                <a:lnTo>
                  <a:pt x="4572" y="10130"/>
                </a:lnTo>
                <a:lnTo>
                  <a:pt x="4545" y="10162"/>
                </a:lnTo>
                <a:lnTo>
                  <a:pt x="4529" y="10182"/>
                </a:lnTo>
                <a:lnTo>
                  <a:pt x="4523" y="10190"/>
                </a:lnTo>
                <a:lnTo>
                  <a:pt x="4517" y="10196"/>
                </a:lnTo>
                <a:lnTo>
                  <a:pt x="4501" y="10218"/>
                </a:lnTo>
                <a:lnTo>
                  <a:pt x="4476" y="10250"/>
                </a:lnTo>
                <a:lnTo>
                  <a:pt x="4445" y="10292"/>
                </a:lnTo>
                <a:lnTo>
                  <a:pt x="4427" y="10317"/>
                </a:lnTo>
                <a:lnTo>
                  <a:pt x="4409" y="10344"/>
                </a:lnTo>
                <a:lnTo>
                  <a:pt x="4390" y="10372"/>
                </a:lnTo>
                <a:lnTo>
                  <a:pt x="4370" y="10403"/>
                </a:lnTo>
                <a:lnTo>
                  <a:pt x="4350" y="10434"/>
                </a:lnTo>
                <a:lnTo>
                  <a:pt x="4330" y="10466"/>
                </a:lnTo>
                <a:lnTo>
                  <a:pt x="4311" y="10500"/>
                </a:lnTo>
                <a:lnTo>
                  <a:pt x="4291" y="10533"/>
                </a:lnTo>
                <a:lnTo>
                  <a:pt x="4272" y="10567"/>
                </a:lnTo>
                <a:lnTo>
                  <a:pt x="4253" y="10601"/>
                </a:lnTo>
                <a:lnTo>
                  <a:pt x="4236" y="10635"/>
                </a:lnTo>
                <a:lnTo>
                  <a:pt x="4220" y="10668"/>
                </a:lnTo>
                <a:lnTo>
                  <a:pt x="4204" y="10701"/>
                </a:lnTo>
                <a:lnTo>
                  <a:pt x="4190" y="10732"/>
                </a:lnTo>
                <a:lnTo>
                  <a:pt x="4176" y="10761"/>
                </a:lnTo>
                <a:lnTo>
                  <a:pt x="4164" y="10789"/>
                </a:lnTo>
                <a:lnTo>
                  <a:pt x="4143" y="10838"/>
                </a:lnTo>
                <a:lnTo>
                  <a:pt x="4128" y="10877"/>
                </a:lnTo>
                <a:lnTo>
                  <a:pt x="4118" y="10902"/>
                </a:lnTo>
                <a:lnTo>
                  <a:pt x="4115" y="10910"/>
                </a:lnTo>
                <a:lnTo>
                  <a:pt x="4112" y="10919"/>
                </a:lnTo>
                <a:lnTo>
                  <a:pt x="4102" y="10944"/>
                </a:lnTo>
                <a:lnTo>
                  <a:pt x="4089" y="10983"/>
                </a:lnTo>
                <a:lnTo>
                  <a:pt x="4072" y="11032"/>
                </a:lnTo>
                <a:lnTo>
                  <a:pt x="4063" y="11061"/>
                </a:lnTo>
                <a:lnTo>
                  <a:pt x="4054" y="11093"/>
                </a:lnTo>
                <a:lnTo>
                  <a:pt x="4045" y="11126"/>
                </a:lnTo>
                <a:lnTo>
                  <a:pt x="4035" y="11161"/>
                </a:lnTo>
                <a:lnTo>
                  <a:pt x="4026" y="11196"/>
                </a:lnTo>
                <a:lnTo>
                  <a:pt x="4017" y="11234"/>
                </a:lnTo>
                <a:lnTo>
                  <a:pt x="4008" y="11272"/>
                </a:lnTo>
                <a:lnTo>
                  <a:pt x="4001" y="11310"/>
                </a:lnTo>
                <a:lnTo>
                  <a:pt x="3993" y="11348"/>
                </a:lnTo>
                <a:lnTo>
                  <a:pt x="3986" y="11385"/>
                </a:lnTo>
                <a:lnTo>
                  <a:pt x="3980" y="11423"/>
                </a:lnTo>
                <a:lnTo>
                  <a:pt x="3975" y="11460"/>
                </a:lnTo>
                <a:lnTo>
                  <a:pt x="3969" y="11496"/>
                </a:lnTo>
                <a:lnTo>
                  <a:pt x="3965" y="11530"/>
                </a:lnTo>
                <a:lnTo>
                  <a:pt x="3962" y="11561"/>
                </a:lnTo>
                <a:lnTo>
                  <a:pt x="3959" y="11592"/>
                </a:lnTo>
                <a:lnTo>
                  <a:pt x="3954" y="11645"/>
                </a:lnTo>
                <a:lnTo>
                  <a:pt x="3952" y="11686"/>
                </a:lnTo>
                <a:lnTo>
                  <a:pt x="3950" y="11712"/>
                </a:lnTo>
                <a:lnTo>
                  <a:pt x="3950" y="11721"/>
                </a:lnTo>
                <a:lnTo>
                  <a:pt x="3950" y="11731"/>
                </a:lnTo>
                <a:lnTo>
                  <a:pt x="3949" y="11757"/>
                </a:lnTo>
                <a:lnTo>
                  <a:pt x="3948" y="11798"/>
                </a:lnTo>
                <a:lnTo>
                  <a:pt x="3948" y="11851"/>
                </a:lnTo>
                <a:lnTo>
                  <a:pt x="3948" y="11881"/>
                </a:lnTo>
                <a:lnTo>
                  <a:pt x="3948" y="11913"/>
                </a:lnTo>
                <a:lnTo>
                  <a:pt x="3949" y="11947"/>
                </a:lnTo>
                <a:lnTo>
                  <a:pt x="3951" y="11983"/>
                </a:lnTo>
                <a:lnTo>
                  <a:pt x="3953" y="12020"/>
                </a:lnTo>
                <a:lnTo>
                  <a:pt x="3956" y="12058"/>
                </a:lnTo>
                <a:lnTo>
                  <a:pt x="3960" y="12096"/>
                </a:lnTo>
                <a:lnTo>
                  <a:pt x="3964" y="12135"/>
                </a:lnTo>
                <a:lnTo>
                  <a:pt x="3968" y="12174"/>
                </a:lnTo>
                <a:lnTo>
                  <a:pt x="3974" y="12212"/>
                </a:lnTo>
                <a:lnTo>
                  <a:pt x="3979" y="12249"/>
                </a:lnTo>
                <a:lnTo>
                  <a:pt x="3985" y="12286"/>
                </a:lnTo>
                <a:lnTo>
                  <a:pt x="3991" y="12322"/>
                </a:lnTo>
                <a:lnTo>
                  <a:pt x="3997" y="12355"/>
                </a:lnTo>
                <a:lnTo>
                  <a:pt x="4004" y="12387"/>
                </a:lnTo>
                <a:lnTo>
                  <a:pt x="4010" y="12417"/>
                </a:lnTo>
                <a:lnTo>
                  <a:pt x="4022" y="12469"/>
                </a:lnTo>
                <a:lnTo>
                  <a:pt x="4032" y="12509"/>
                </a:lnTo>
                <a:lnTo>
                  <a:pt x="4040" y="12534"/>
                </a:lnTo>
                <a:lnTo>
                  <a:pt x="4042" y="12543"/>
                </a:lnTo>
                <a:lnTo>
                  <a:pt x="4044" y="12552"/>
                </a:lnTo>
                <a:lnTo>
                  <a:pt x="4051" y="12578"/>
                </a:lnTo>
                <a:lnTo>
                  <a:pt x="4063" y="12617"/>
                </a:lnTo>
                <a:lnTo>
                  <a:pt x="4080" y="12667"/>
                </a:lnTo>
                <a:lnTo>
                  <a:pt x="4089" y="12696"/>
                </a:lnTo>
                <a:lnTo>
                  <a:pt x="4100" y="12727"/>
                </a:lnTo>
                <a:lnTo>
                  <a:pt x="4111" y="12759"/>
                </a:lnTo>
                <a:lnTo>
                  <a:pt x="4124" y="12794"/>
                </a:lnTo>
                <a:lnTo>
                  <a:pt x="4138" y="12828"/>
                </a:lnTo>
                <a:lnTo>
                  <a:pt x="4152" y="12863"/>
                </a:lnTo>
                <a:lnTo>
                  <a:pt x="4167" y="12898"/>
                </a:lnTo>
                <a:lnTo>
                  <a:pt x="4183" y="12934"/>
                </a:lnTo>
                <a:lnTo>
                  <a:pt x="4199" y="12970"/>
                </a:lnTo>
                <a:lnTo>
                  <a:pt x="4216" y="13004"/>
                </a:lnTo>
                <a:lnTo>
                  <a:pt x="4233" y="13038"/>
                </a:lnTo>
                <a:lnTo>
                  <a:pt x="4250" y="13071"/>
                </a:lnTo>
                <a:lnTo>
                  <a:pt x="4267" y="13103"/>
                </a:lnTo>
                <a:lnTo>
                  <a:pt x="4284" y="13133"/>
                </a:lnTo>
                <a:lnTo>
                  <a:pt x="4300" y="13161"/>
                </a:lnTo>
                <a:lnTo>
                  <a:pt x="4315" y="13188"/>
                </a:lnTo>
                <a:lnTo>
                  <a:pt x="4342" y="13233"/>
                </a:lnTo>
                <a:lnTo>
                  <a:pt x="4365" y="13268"/>
                </a:lnTo>
                <a:lnTo>
                  <a:pt x="4379" y="13289"/>
                </a:lnTo>
                <a:lnTo>
                  <a:pt x="4384" y="13298"/>
                </a:lnTo>
                <a:lnTo>
                  <a:pt x="4388" y="13306"/>
                </a:lnTo>
                <a:lnTo>
                  <a:pt x="4404" y="13327"/>
                </a:lnTo>
                <a:lnTo>
                  <a:pt x="4426" y="13361"/>
                </a:lnTo>
                <a:lnTo>
                  <a:pt x="4458" y="13404"/>
                </a:lnTo>
                <a:lnTo>
                  <a:pt x="4476" y="13429"/>
                </a:lnTo>
                <a:lnTo>
                  <a:pt x="4495" y="13455"/>
                </a:lnTo>
                <a:lnTo>
                  <a:pt x="4517" y="13482"/>
                </a:lnTo>
                <a:lnTo>
                  <a:pt x="4539" y="13510"/>
                </a:lnTo>
                <a:lnTo>
                  <a:pt x="4562" y="13538"/>
                </a:lnTo>
                <a:lnTo>
                  <a:pt x="4587" y="13567"/>
                </a:lnTo>
                <a:lnTo>
                  <a:pt x="4612" y="13596"/>
                </a:lnTo>
                <a:lnTo>
                  <a:pt x="4638" y="13625"/>
                </a:lnTo>
                <a:lnTo>
                  <a:pt x="4665" y="13653"/>
                </a:lnTo>
                <a:lnTo>
                  <a:pt x="4691" y="13681"/>
                </a:lnTo>
                <a:lnTo>
                  <a:pt x="4718" y="13708"/>
                </a:lnTo>
                <a:lnTo>
                  <a:pt x="4744" y="13734"/>
                </a:lnTo>
                <a:lnTo>
                  <a:pt x="4770" y="13759"/>
                </a:lnTo>
                <a:lnTo>
                  <a:pt x="4795" y="13783"/>
                </a:lnTo>
                <a:lnTo>
                  <a:pt x="4818" y="13806"/>
                </a:lnTo>
                <a:lnTo>
                  <a:pt x="4841" y="13825"/>
                </a:lnTo>
                <a:lnTo>
                  <a:pt x="4881" y="13860"/>
                </a:lnTo>
                <a:lnTo>
                  <a:pt x="4912" y="13887"/>
                </a:lnTo>
                <a:lnTo>
                  <a:pt x="4933" y="13903"/>
                </a:lnTo>
                <a:lnTo>
                  <a:pt x="4940" y="13909"/>
                </a:lnTo>
                <a:lnTo>
                  <a:pt x="4948" y="13915"/>
                </a:lnTo>
                <a:lnTo>
                  <a:pt x="4968" y="13931"/>
                </a:lnTo>
                <a:lnTo>
                  <a:pt x="5001" y="13956"/>
                </a:lnTo>
                <a:lnTo>
                  <a:pt x="5043" y="13988"/>
                </a:lnTo>
                <a:lnTo>
                  <a:pt x="5068" y="14005"/>
                </a:lnTo>
                <a:lnTo>
                  <a:pt x="5095" y="14024"/>
                </a:lnTo>
                <a:lnTo>
                  <a:pt x="5123" y="14043"/>
                </a:lnTo>
                <a:lnTo>
                  <a:pt x="5153" y="14063"/>
                </a:lnTo>
                <a:lnTo>
                  <a:pt x="5185" y="14083"/>
                </a:lnTo>
                <a:lnTo>
                  <a:pt x="5216" y="14103"/>
                </a:lnTo>
                <a:lnTo>
                  <a:pt x="5249" y="14123"/>
                </a:lnTo>
                <a:lnTo>
                  <a:pt x="5283" y="14143"/>
                </a:lnTo>
                <a:lnTo>
                  <a:pt x="5317" y="14162"/>
                </a:lnTo>
                <a:lnTo>
                  <a:pt x="5351" y="14180"/>
                </a:lnTo>
                <a:lnTo>
                  <a:pt x="5384" y="14198"/>
                </a:lnTo>
                <a:lnTo>
                  <a:pt x="5418" y="14215"/>
                </a:lnTo>
                <a:lnTo>
                  <a:pt x="5450" y="14230"/>
                </a:lnTo>
                <a:lnTo>
                  <a:pt x="5480" y="14245"/>
                </a:lnTo>
                <a:lnTo>
                  <a:pt x="5511" y="14259"/>
                </a:lnTo>
                <a:lnTo>
                  <a:pt x="5539" y="14271"/>
                </a:lnTo>
                <a:lnTo>
                  <a:pt x="5587" y="14292"/>
                </a:lnTo>
                <a:lnTo>
                  <a:pt x="5625" y="14308"/>
                </a:lnTo>
                <a:lnTo>
                  <a:pt x="5650" y="14316"/>
                </a:lnTo>
                <a:lnTo>
                  <a:pt x="5659" y="14320"/>
                </a:lnTo>
                <a:lnTo>
                  <a:pt x="5667" y="14324"/>
                </a:lnTo>
                <a:lnTo>
                  <a:pt x="5692" y="14333"/>
                </a:lnTo>
                <a:lnTo>
                  <a:pt x="5731" y="14347"/>
                </a:lnTo>
                <a:lnTo>
                  <a:pt x="5782" y="14363"/>
                </a:lnTo>
                <a:lnTo>
                  <a:pt x="5811" y="14373"/>
                </a:lnTo>
                <a:lnTo>
                  <a:pt x="5842" y="14382"/>
                </a:lnTo>
                <a:lnTo>
                  <a:pt x="5875" y="14392"/>
                </a:lnTo>
                <a:lnTo>
                  <a:pt x="5909" y="14401"/>
                </a:lnTo>
                <a:lnTo>
                  <a:pt x="5945" y="14410"/>
                </a:lnTo>
                <a:lnTo>
                  <a:pt x="5983" y="14420"/>
                </a:lnTo>
                <a:lnTo>
                  <a:pt x="6021" y="14429"/>
                </a:lnTo>
                <a:lnTo>
                  <a:pt x="6058" y="14436"/>
                </a:lnTo>
                <a:lnTo>
                  <a:pt x="6096" y="14444"/>
                </a:lnTo>
                <a:lnTo>
                  <a:pt x="6134" y="14451"/>
                </a:lnTo>
                <a:lnTo>
                  <a:pt x="6172" y="14458"/>
                </a:lnTo>
                <a:lnTo>
                  <a:pt x="6208" y="14463"/>
                </a:lnTo>
                <a:lnTo>
                  <a:pt x="6244" y="14469"/>
                </a:lnTo>
                <a:lnTo>
                  <a:pt x="6278" y="14473"/>
                </a:lnTo>
                <a:lnTo>
                  <a:pt x="6310" y="14476"/>
                </a:lnTo>
                <a:lnTo>
                  <a:pt x="6340" y="14480"/>
                </a:lnTo>
                <a:lnTo>
                  <a:pt x="6393" y="14484"/>
                </a:lnTo>
                <a:lnTo>
                  <a:pt x="6434" y="14487"/>
                </a:lnTo>
                <a:lnTo>
                  <a:pt x="6460" y="14488"/>
                </a:lnTo>
                <a:lnTo>
                  <a:pt x="6470" y="14489"/>
                </a:lnTo>
                <a:lnTo>
                  <a:pt x="6480" y="14489"/>
                </a:lnTo>
                <a:lnTo>
                  <a:pt x="6505" y="14490"/>
                </a:lnTo>
                <a:lnTo>
                  <a:pt x="6547" y="14491"/>
                </a:lnTo>
                <a:lnTo>
                  <a:pt x="6599" y="14493"/>
                </a:lnTo>
                <a:lnTo>
                  <a:pt x="6630" y="14493"/>
                </a:lnTo>
                <a:lnTo>
                  <a:pt x="6662" y="14491"/>
                </a:lnTo>
                <a:lnTo>
                  <a:pt x="6696" y="14490"/>
                </a:lnTo>
                <a:lnTo>
                  <a:pt x="6731" y="14489"/>
                </a:lnTo>
                <a:lnTo>
                  <a:pt x="6768" y="14487"/>
                </a:lnTo>
                <a:lnTo>
                  <a:pt x="6807" y="14484"/>
                </a:lnTo>
                <a:lnTo>
                  <a:pt x="6845" y="14481"/>
                </a:lnTo>
                <a:lnTo>
                  <a:pt x="6884" y="14477"/>
                </a:lnTo>
                <a:lnTo>
                  <a:pt x="6922" y="14473"/>
                </a:lnTo>
                <a:lnTo>
                  <a:pt x="6960" y="14468"/>
                </a:lnTo>
                <a:lnTo>
                  <a:pt x="6998" y="14462"/>
                </a:lnTo>
                <a:lnTo>
                  <a:pt x="7035" y="14457"/>
                </a:lnTo>
                <a:lnTo>
                  <a:pt x="7070" y="14450"/>
                </a:lnTo>
                <a:lnTo>
                  <a:pt x="7104" y="14444"/>
                </a:lnTo>
                <a:lnTo>
                  <a:pt x="7135" y="14437"/>
                </a:lnTo>
                <a:lnTo>
                  <a:pt x="7165" y="14432"/>
                </a:lnTo>
                <a:lnTo>
                  <a:pt x="7217" y="14420"/>
                </a:lnTo>
                <a:lnTo>
                  <a:pt x="7257" y="14410"/>
                </a:lnTo>
                <a:lnTo>
                  <a:pt x="7283" y="14403"/>
                </a:lnTo>
                <a:lnTo>
                  <a:pt x="7292" y="14401"/>
                </a:lnTo>
                <a:lnTo>
                  <a:pt x="7300" y="14399"/>
                </a:lnTo>
                <a:lnTo>
                  <a:pt x="7326" y="14391"/>
                </a:lnTo>
                <a:lnTo>
                  <a:pt x="7365" y="14380"/>
                </a:lnTo>
                <a:lnTo>
                  <a:pt x="7417" y="14364"/>
                </a:lnTo>
                <a:lnTo>
                  <a:pt x="7445" y="14354"/>
                </a:lnTo>
                <a:lnTo>
                  <a:pt x="7477" y="14343"/>
                </a:lnTo>
                <a:lnTo>
                  <a:pt x="7509" y="14333"/>
                </a:lnTo>
                <a:lnTo>
                  <a:pt x="7542" y="14320"/>
                </a:lnTo>
                <a:lnTo>
                  <a:pt x="7577" y="14307"/>
                </a:lnTo>
                <a:lnTo>
                  <a:pt x="7613" y="14292"/>
                </a:lnTo>
                <a:lnTo>
                  <a:pt x="7648" y="14277"/>
                </a:lnTo>
                <a:lnTo>
                  <a:pt x="7684" y="14261"/>
                </a:lnTo>
                <a:lnTo>
                  <a:pt x="7720" y="14245"/>
                </a:lnTo>
                <a:lnTo>
                  <a:pt x="7754" y="14229"/>
                </a:lnTo>
                <a:lnTo>
                  <a:pt x="7789" y="14212"/>
                </a:lnTo>
                <a:lnTo>
                  <a:pt x="7821" y="14194"/>
                </a:lnTo>
                <a:lnTo>
                  <a:pt x="7852" y="14178"/>
                </a:lnTo>
                <a:lnTo>
                  <a:pt x="7883" y="14162"/>
                </a:lnTo>
                <a:lnTo>
                  <a:pt x="7912" y="14146"/>
                </a:lnTo>
                <a:lnTo>
                  <a:pt x="7938" y="14131"/>
                </a:lnTo>
                <a:lnTo>
                  <a:pt x="7983" y="14104"/>
                </a:lnTo>
                <a:lnTo>
                  <a:pt x="8019" y="14082"/>
                </a:lnTo>
                <a:lnTo>
                  <a:pt x="8040" y="14067"/>
                </a:lnTo>
                <a:lnTo>
                  <a:pt x="8048" y="14063"/>
                </a:lnTo>
                <a:lnTo>
                  <a:pt x="8057" y="14057"/>
                </a:lnTo>
                <a:lnTo>
                  <a:pt x="8078" y="14042"/>
                </a:lnTo>
                <a:lnTo>
                  <a:pt x="8112" y="14019"/>
                </a:lnTo>
                <a:lnTo>
                  <a:pt x="8155" y="13989"/>
                </a:lnTo>
                <a:lnTo>
                  <a:pt x="8180" y="13971"/>
                </a:lnTo>
                <a:lnTo>
                  <a:pt x="8206" y="13951"/>
                </a:lnTo>
                <a:lnTo>
                  <a:pt x="8233" y="13930"/>
                </a:lnTo>
                <a:lnTo>
                  <a:pt x="8261" y="13908"/>
                </a:lnTo>
                <a:lnTo>
                  <a:pt x="8290" y="13884"/>
                </a:lnTo>
                <a:lnTo>
                  <a:pt x="8319" y="13861"/>
                </a:lnTo>
                <a:lnTo>
                  <a:pt x="8348" y="13835"/>
                </a:lnTo>
                <a:lnTo>
                  <a:pt x="8377" y="13809"/>
                </a:lnTo>
                <a:lnTo>
                  <a:pt x="8405" y="13783"/>
                </a:lnTo>
                <a:lnTo>
                  <a:pt x="8433" y="13757"/>
                </a:lnTo>
                <a:lnTo>
                  <a:pt x="8460" y="13730"/>
                </a:lnTo>
                <a:lnTo>
                  <a:pt x="8486" y="13704"/>
                </a:lnTo>
                <a:lnTo>
                  <a:pt x="8512" y="13678"/>
                </a:lnTo>
                <a:lnTo>
                  <a:pt x="8535" y="13653"/>
                </a:lnTo>
                <a:lnTo>
                  <a:pt x="8558" y="13630"/>
                </a:lnTo>
                <a:lnTo>
                  <a:pt x="8578" y="13607"/>
                </a:lnTo>
                <a:lnTo>
                  <a:pt x="8613" y="13567"/>
                </a:lnTo>
                <a:lnTo>
                  <a:pt x="8640" y="13536"/>
                </a:lnTo>
                <a:lnTo>
                  <a:pt x="8656" y="13516"/>
                </a:lnTo>
                <a:lnTo>
                  <a:pt x="8662" y="13509"/>
                </a:lnTo>
                <a:lnTo>
                  <a:pt x="8668" y="13501"/>
                </a:lnTo>
                <a:lnTo>
                  <a:pt x="8684" y="13481"/>
                </a:lnTo>
                <a:lnTo>
                  <a:pt x="8709" y="13448"/>
                </a:lnTo>
                <a:lnTo>
                  <a:pt x="8741" y="13406"/>
                </a:lnTo>
                <a:lnTo>
                  <a:pt x="8759" y="13381"/>
                </a:lnTo>
                <a:lnTo>
                  <a:pt x="8778" y="13354"/>
                </a:lnTo>
                <a:lnTo>
                  <a:pt x="8797" y="13326"/>
                </a:lnTo>
                <a:lnTo>
                  <a:pt x="8817" y="13297"/>
                </a:lnTo>
                <a:lnTo>
                  <a:pt x="8837" y="13266"/>
                </a:lnTo>
                <a:lnTo>
                  <a:pt x="8858" y="13233"/>
                </a:lnTo>
                <a:lnTo>
                  <a:pt x="8877" y="13201"/>
                </a:lnTo>
                <a:lnTo>
                  <a:pt x="8897" y="13166"/>
                </a:lnTo>
                <a:lnTo>
                  <a:pt x="8916" y="13133"/>
                </a:lnTo>
                <a:lnTo>
                  <a:pt x="8935" y="13099"/>
                </a:lnTo>
                <a:lnTo>
                  <a:pt x="8953" y="13066"/>
                </a:lnTo>
                <a:lnTo>
                  <a:pt x="8970" y="13032"/>
                </a:lnTo>
                <a:lnTo>
                  <a:pt x="8985" y="13000"/>
                </a:lnTo>
                <a:lnTo>
                  <a:pt x="9001" y="12970"/>
                </a:lnTo>
                <a:lnTo>
                  <a:pt x="9015" y="12939"/>
                </a:lnTo>
                <a:lnTo>
                  <a:pt x="9026" y="12912"/>
                </a:lnTo>
                <a:lnTo>
                  <a:pt x="9048" y="12863"/>
                </a:lnTo>
                <a:lnTo>
                  <a:pt x="9063" y="12825"/>
                </a:lnTo>
                <a:lnTo>
                  <a:pt x="9073" y="12800"/>
                </a:lnTo>
                <a:lnTo>
                  <a:pt x="9076" y="12792"/>
                </a:lnTo>
                <a:lnTo>
                  <a:pt x="9079" y="12783"/>
                </a:lnTo>
                <a:lnTo>
                  <a:pt x="9089" y="12758"/>
                </a:lnTo>
                <a:lnTo>
                  <a:pt x="9103" y="12720"/>
                </a:lnTo>
                <a:lnTo>
                  <a:pt x="9120" y="12669"/>
                </a:lnTo>
                <a:lnTo>
                  <a:pt x="9129" y="12640"/>
                </a:lnTo>
                <a:lnTo>
                  <a:pt x="9139" y="12609"/>
                </a:lnTo>
                <a:lnTo>
                  <a:pt x="9149" y="12577"/>
                </a:lnTo>
                <a:lnTo>
                  <a:pt x="9158" y="12542"/>
                </a:lnTo>
                <a:lnTo>
                  <a:pt x="9168" y="12505"/>
                </a:lnTo>
                <a:lnTo>
                  <a:pt x="9178" y="12469"/>
                </a:lnTo>
                <a:lnTo>
                  <a:pt x="9186" y="12431"/>
                </a:lnTo>
                <a:lnTo>
                  <a:pt x="9195" y="12393"/>
                </a:lnTo>
                <a:lnTo>
                  <a:pt x="9203" y="12355"/>
                </a:lnTo>
                <a:lnTo>
                  <a:pt x="9210" y="12317"/>
                </a:lnTo>
                <a:lnTo>
                  <a:pt x="9217" y="12280"/>
                </a:lnTo>
                <a:lnTo>
                  <a:pt x="9222" y="12243"/>
                </a:lnTo>
                <a:lnTo>
                  <a:pt x="9227" y="12207"/>
                </a:lnTo>
                <a:lnTo>
                  <a:pt x="9232" y="12174"/>
                </a:lnTo>
                <a:lnTo>
                  <a:pt x="9236" y="12141"/>
                </a:lnTo>
                <a:lnTo>
                  <a:pt x="9239" y="12111"/>
                </a:lnTo>
                <a:lnTo>
                  <a:pt x="9244" y="12058"/>
                </a:lnTo>
                <a:lnTo>
                  <a:pt x="9247" y="12017"/>
                </a:lnTo>
                <a:lnTo>
                  <a:pt x="9249" y="11991"/>
                </a:lnTo>
                <a:lnTo>
                  <a:pt x="9249" y="11982"/>
                </a:lnTo>
                <a:lnTo>
                  <a:pt x="9250" y="11973"/>
                </a:lnTo>
                <a:lnTo>
                  <a:pt x="9251" y="11946"/>
                </a:lnTo>
                <a:lnTo>
                  <a:pt x="9252" y="11905"/>
                </a:lnTo>
                <a:lnTo>
                  <a:pt x="9252" y="11853"/>
                </a:lnTo>
                <a:lnTo>
                  <a:pt x="9253" y="11843"/>
                </a:lnTo>
                <a:lnTo>
                  <a:pt x="9253" y="11835"/>
                </a:lnTo>
                <a:lnTo>
                  <a:pt x="9253" y="11825"/>
                </a:lnTo>
                <a:lnTo>
                  <a:pt x="9253" y="11815"/>
                </a:lnTo>
                <a:lnTo>
                  <a:pt x="9253" y="11807"/>
                </a:lnTo>
                <a:lnTo>
                  <a:pt x="9253" y="11798"/>
                </a:lnTo>
                <a:lnTo>
                  <a:pt x="9253" y="11789"/>
                </a:lnTo>
                <a:lnTo>
                  <a:pt x="9254" y="11781"/>
                </a:lnTo>
                <a:lnTo>
                  <a:pt x="9255" y="11762"/>
                </a:lnTo>
                <a:lnTo>
                  <a:pt x="9257" y="11744"/>
                </a:lnTo>
                <a:lnTo>
                  <a:pt x="9258" y="11724"/>
                </a:lnTo>
                <a:lnTo>
                  <a:pt x="9260" y="11706"/>
                </a:lnTo>
                <a:lnTo>
                  <a:pt x="9264" y="11668"/>
                </a:lnTo>
                <a:lnTo>
                  <a:pt x="9270" y="11633"/>
                </a:lnTo>
                <a:lnTo>
                  <a:pt x="9275" y="11598"/>
                </a:lnTo>
                <a:lnTo>
                  <a:pt x="9281" y="11569"/>
                </a:lnTo>
                <a:lnTo>
                  <a:pt x="9287" y="11543"/>
                </a:lnTo>
                <a:lnTo>
                  <a:pt x="9291" y="11524"/>
                </a:lnTo>
                <a:lnTo>
                  <a:pt x="9294" y="11512"/>
                </a:lnTo>
                <a:lnTo>
                  <a:pt x="9295" y="11507"/>
                </a:lnTo>
                <a:lnTo>
                  <a:pt x="9297" y="11503"/>
                </a:lnTo>
                <a:lnTo>
                  <a:pt x="9301" y="11490"/>
                </a:lnTo>
                <a:lnTo>
                  <a:pt x="9306" y="11472"/>
                </a:lnTo>
                <a:lnTo>
                  <a:pt x="9314" y="11447"/>
                </a:lnTo>
                <a:lnTo>
                  <a:pt x="9324" y="11418"/>
                </a:lnTo>
                <a:lnTo>
                  <a:pt x="9334" y="11385"/>
                </a:lnTo>
                <a:lnTo>
                  <a:pt x="9348" y="11352"/>
                </a:lnTo>
                <a:lnTo>
                  <a:pt x="9362" y="11317"/>
                </a:lnTo>
                <a:lnTo>
                  <a:pt x="9379" y="11283"/>
                </a:lnTo>
                <a:lnTo>
                  <a:pt x="9395" y="11249"/>
                </a:lnTo>
                <a:lnTo>
                  <a:pt x="9411" y="11219"/>
                </a:lnTo>
                <a:lnTo>
                  <a:pt x="9426" y="11193"/>
                </a:lnTo>
                <a:lnTo>
                  <a:pt x="9439" y="11170"/>
                </a:lnTo>
                <a:lnTo>
                  <a:pt x="9450" y="11153"/>
                </a:lnTo>
                <a:lnTo>
                  <a:pt x="9456" y="11142"/>
                </a:lnTo>
                <a:lnTo>
                  <a:pt x="9459" y="11139"/>
                </a:lnTo>
                <a:lnTo>
                  <a:pt x="9462" y="11135"/>
                </a:lnTo>
                <a:lnTo>
                  <a:pt x="9468" y="11124"/>
                </a:lnTo>
                <a:lnTo>
                  <a:pt x="9480" y="11108"/>
                </a:lnTo>
                <a:lnTo>
                  <a:pt x="9494" y="11086"/>
                </a:lnTo>
                <a:lnTo>
                  <a:pt x="9513" y="11061"/>
                </a:lnTo>
                <a:lnTo>
                  <a:pt x="9534" y="11034"/>
                </a:lnTo>
                <a:lnTo>
                  <a:pt x="9557" y="11006"/>
                </a:lnTo>
                <a:lnTo>
                  <a:pt x="9582" y="10977"/>
                </a:lnTo>
                <a:lnTo>
                  <a:pt x="9608" y="10950"/>
                </a:lnTo>
                <a:lnTo>
                  <a:pt x="9633" y="10923"/>
                </a:lnTo>
                <a:lnTo>
                  <a:pt x="9658" y="10899"/>
                </a:lnTo>
                <a:lnTo>
                  <a:pt x="9681" y="10879"/>
                </a:lnTo>
                <a:lnTo>
                  <a:pt x="9700" y="10862"/>
                </a:lnTo>
                <a:lnTo>
                  <a:pt x="9716" y="10849"/>
                </a:lnTo>
                <a:lnTo>
                  <a:pt x="9725" y="10840"/>
                </a:lnTo>
                <a:lnTo>
                  <a:pt x="9729" y="10837"/>
                </a:lnTo>
                <a:lnTo>
                  <a:pt x="9732" y="10835"/>
                </a:lnTo>
                <a:lnTo>
                  <a:pt x="9743" y="10826"/>
                </a:lnTo>
                <a:lnTo>
                  <a:pt x="9758" y="10814"/>
                </a:lnTo>
                <a:lnTo>
                  <a:pt x="9779" y="10798"/>
                </a:lnTo>
                <a:lnTo>
                  <a:pt x="9804" y="10781"/>
                </a:lnTo>
                <a:lnTo>
                  <a:pt x="9832" y="10761"/>
                </a:lnTo>
                <a:lnTo>
                  <a:pt x="9862" y="10741"/>
                </a:lnTo>
                <a:lnTo>
                  <a:pt x="9895" y="10721"/>
                </a:lnTo>
                <a:lnTo>
                  <a:pt x="9928" y="10703"/>
                </a:lnTo>
                <a:lnTo>
                  <a:pt x="9961" y="10686"/>
                </a:lnTo>
                <a:lnTo>
                  <a:pt x="9991" y="10670"/>
                </a:lnTo>
                <a:lnTo>
                  <a:pt x="10019" y="10657"/>
                </a:lnTo>
                <a:lnTo>
                  <a:pt x="10043" y="10648"/>
                </a:lnTo>
                <a:lnTo>
                  <a:pt x="10061" y="10640"/>
                </a:lnTo>
                <a:lnTo>
                  <a:pt x="10073" y="10635"/>
                </a:lnTo>
                <a:lnTo>
                  <a:pt x="10077" y="10634"/>
                </a:lnTo>
                <a:lnTo>
                  <a:pt x="10082" y="10632"/>
                </a:lnTo>
                <a:lnTo>
                  <a:pt x="10094" y="10627"/>
                </a:lnTo>
                <a:lnTo>
                  <a:pt x="10112" y="10621"/>
                </a:lnTo>
                <a:lnTo>
                  <a:pt x="10137" y="10612"/>
                </a:lnTo>
                <a:lnTo>
                  <a:pt x="10166" y="10602"/>
                </a:lnTo>
                <a:lnTo>
                  <a:pt x="10198" y="10593"/>
                </a:lnTo>
                <a:lnTo>
                  <a:pt x="10234" y="10584"/>
                </a:lnTo>
                <a:lnTo>
                  <a:pt x="10271" y="10575"/>
                </a:lnTo>
                <a:lnTo>
                  <a:pt x="10307" y="10568"/>
                </a:lnTo>
                <a:lnTo>
                  <a:pt x="10343" y="10561"/>
                </a:lnTo>
                <a:lnTo>
                  <a:pt x="10378" y="10557"/>
                </a:lnTo>
                <a:lnTo>
                  <a:pt x="10408" y="10553"/>
                </a:lnTo>
                <a:lnTo>
                  <a:pt x="10434" y="10551"/>
                </a:lnTo>
                <a:lnTo>
                  <a:pt x="10453" y="10549"/>
                </a:lnTo>
                <a:lnTo>
                  <a:pt x="10466" y="10548"/>
                </a:lnTo>
                <a:lnTo>
                  <a:pt x="10471" y="10547"/>
                </a:lnTo>
                <a:lnTo>
                  <a:pt x="10476" y="10547"/>
                </a:lnTo>
                <a:lnTo>
                  <a:pt x="10489" y="10547"/>
                </a:lnTo>
                <a:lnTo>
                  <a:pt x="10508" y="10546"/>
                </a:lnTo>
                <a:lnTo>
                  <a:pt x="10535" y="10546"/>
                </a:lnTo>
                <a:lnTo>
                  <a:pt x="10566" y="10546"/>
                </a:lnTo>
                <a:lnTo>
                  <a:pt x="10600" y="10546"/>
                </a:lnTo>
                <a:lnTo>
                  <a:pt x="10637" y="10548"/>
                </a:lnTo>
                <a:lnTo>
                  <a:pt x="10675" y="10552"/>
                </a:lnTo>
                <a:lnTo>
                  <a:pt x="10713" y="10556"/>
                </a:lnTo>
                <a:lnTo>
                  <a:pt x="10749" y="10561"/>
                </a:lnTo>
                <a:lnTo>
                  <a:pt x="10783" y="10567"/>
                </a:lnTo>
                <a:lnTo>
                  <a:pt x="10813" y="10573"/>
                </a:lnTo>
                <a:lnTo>
                  <a:pt x="10838" y="10579"/>
                </a:lnTo>
                <a:lnTo>
                  <a:pt x="10857" y="10583"/>
                </a:lnTo>
                <a:lnTo>
                  <a:pt x="10870" y="10586"/>
                </a:lnTo>
                <a:lnTo>
                  <a:pt x="10875" y="10587"/>
                </a:lnTo>
                <a:lnTo>
                  <a:pt x="10879" y="10588"/>
                </a:lnTo>
                <a:lnTo>
                  <a:pt x="10891" y="10592"/>
                </a:lnTo>
                <a:lnTo>
                  <a:pt x="10910" y="10597"/>
                </a:lnTo>
                <a:lnTo>
                  <a:pt x="10935" y="10605"/>
                </a:lnTo>
                <a:lnTo>
                  <a:pt x="10964" y="10614"/>
                </a:lnTo>
                <a:lnTo>
                  <a:pt x="10996" y="10625"/>
                </a:lnTo>
                <a:lnTo>
                  <a:pt x="11030" y="10638"/>
                </a:lnTo>
                <a:lnTo>
                  <a:pt x="11065" y="10653"/>
                </a:lnTo>
                <a:lnTo>
                  <a:pt x="11099" y="10668"/>
                </a:lnTo>
                <a:lnTo>
                  <a:pt x="11132" y="10684"/>
                </a:lnTo>
                <a:lnTo>
                  <a:pt x="11162" y="10701"/>
                </a:lnTo>
                <a:lnTo>
                  <a:pt x="11189" y="10716"/>
                </a:lnTo>
                <a:lnTo>
                  <a:pt x="11212" y="10729"/>
                </a:lnTo>
                <a:lnTo>
                  <a:pt x="11229" y="10740"/>
                </a:lnTo>
                <a:lnTo>
                  <a:pt x="11240" y="10746"/>
                </a:lnTo>
                <a:lnTo>
                  <a:pt x="11243" y="10748"/>
                </a:lnTo>
                <a:lnTo>
                  <a:pt x="11247" y="10751"/>
                </a:lnTo>
                <a:lnTo>
                  <a:pt x="11258" y="10758"/>
                </a:lnTo>
                <a:lnTo>
                  <a:pt x="11274" y="10769"/>
                </a:lnTo>
                <a:lnTo>
                  <a:pt x="11296" y="10784"/>
                </a:lnTo>
                <a:lnTo>
                  <a:pt x="11321" y="10802"/>
                </a:lnTo>
                <a:lnTo>
                  <a:pt x="11348" y="10823"/>
                </a:lnTo>
                <a:lnTo>
                  <a:pt x="11377" y="10846"/>
                </a:lnTo>
                <a:lnTo>
                  <a:pt x="11405" y="10871"/>
                </a:lnTo>
                <a:lnTo>
                  <a:pt x="11433" y="10896"/>
                </a:lnTo>
                <a:lnTo>
                  <a:pt x="11460" y="10922"/>
                </a:lnTo>
                <a:lnTo>
                  <a:pt x="11484" y="10947"/>
                </a:lnTo>
                <a:lnTo>
                  <a:pt x="11504" y="10968"/>
                </a:lnTo>
                <a:lnTo>
                  <a:pt x="11522" y="10988"/>
                </a:lnTo>
                <a:lnTo>
                  <a:pt x="11535" y="11003"/>
                </a:lnTo>
                <a:lnTo>
                  <a:pt x="11543" y="11014"/>
                </a:lnTo>
                <a:lnTo>
                  <a:pt x="11546" y="11017"/>
                </a:lnTo>
                <a:lnTo>
                  <a:pt x="11550" y="11020"/>
                </a:lnTo>
                <a:lnTo>
                  <a:pt x="11557" y="11030"/>
                </a:lnTo>
                <a:lnTo>
                  <a:pt x="11570" y="11046"/>
                </a:lnTo>
                <a:lnTo>
                  <a:pt x="11585" y="11067"/>
                </a:lnTo>
                <a:lnTo>
                  <a:pt x="11604" y="11092"/>
                </a:lnTo>
                <a:lnTo>
                  <a:pt x="11623" y="11120"/>
                </a:lnTo>
                <a:lnTo>
                  <a:pt x="11643" y="11151"/>
                </a:lnTo>
                <a:lnTo>
                  <a:pt x="11663" y="11183"/>
                </a:lnTo>
                <a:lnTo>
                  <a:pt x="11681" y="11216"/>
                </a:lnTo>
                <a:lnTo>
                  <a:pt x="11699" y="11248"/>
                </a:lnTo>
                <a:lnTo>
                  <a:pt x="11714" y="11278"/>
                </a:lnTo>
                <a:lnTo>
                  <a:pt x="11727" y="11307"/>
                </a:lnTo>
                <a:lnTo>
                  <a:pt x="11738" y="11330"/>
                </a:lnTo>
                <a:lnTo>
                  <a:pt x="11745" y="11349"/>
                </a:lnTo>
                <a:lnTo>
                  <a:pt x="11749" y="11361"/>
                </a:lnTo>
                <a:lnTo>
                  <a:pt x="11752" y="11365"/>
                </a:lnTo>
                <a:lnTo>
                  <a:pt x="11753" y="11369"/>
                </a:lnTo>
                <a:lnTo>
                  <a:pt x="11758" y="11381"/>
                </a:lnTo>
                <a:lnTo>
                  <a:pt x="11765" y="11399"/>
                </a:lnTo>
                <a:lnTo>
                  <a:pt x="11773" y="11424"/>
                </a:lnTo>
                <a:lnTo>
                  <a:pt x="11783" y="11452"/>
                </a:lnTo>
                <a:lnTo>
                  <a:pt x="11793" y="11486"/>
                </a:lnTo>
                <a:lnTo>
                  <a:pt x="11802" y="11520"/>
                </a:lnTo>
                <a:lnTo>
                  <a:pt x="11811" y="11557"/>
                </a:lnTo>
                <a:lnTo>
                  <a:pt x="11819" y="11594"/>
                </a:lnTo>
                <a:lnTo>
                  <a:pt x="11825" y="11631"/>
                </a:lnTo>
                <a:lnTo>
                  <a:pt x="11829" y="11664"/>
                </a:lnTo>
                <a:lnTo>
                  <a:pt x="11834" y="11694"/>
                </a:lnTo>
                <a:lnTo>
                  <a:pt x="11836" y="11720"/>
                </a:lnTo>
                <a:lnTo>
                  <a:pt x="11838" y="11741"/>
                </a:lnTo>
                <a:lnTo>
                  <a:pt x="11838" y="11754"/>
                </a:lnTo>
                <a:lnTo>
                  <a:pt x="11839" y="11758"/>
                </a:lnTo>
                <a:lnTo>
                  <a:pt x="11839" y="11762"/>
                </a:lnTo>
                <a:lnTo>
                  <a:pt x="11840" y="11775"/>
                </a:lnTo>
                <a:lnTo>
                  <a:pt x="11840" y="11796"/>
                </a:lnTo>
                <a:lnTo>
                  <a:pt x="11841" y="11822"/>
                </a:lnTo>
                <a:lnTo>
                  <a:pt x="11841" y="11843"/>
                </a:lnTo>
                <a:lnTo>
                  <a:pt x="11841" y="11866"/>
                </a:lnTo>
                <a:lnTo>
                  <a:pt x="11841" y="11891"/>
                </a:lnTo>
                <a:lnTo>
                  <a:pt x="11841" y="11917"/>
                </a:lnTo>
                <a:lnTo>
                  <a:pt x="11841" y="11943"/>
                </a:lnTo>
                <a:lnTo>
                  <a:pt x="11841" y="11970"/>
                </a:lnTo>
                <a:lnTo>
                  <a:pt x="11841" y="11998"/>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1868" y="17280"/>
                </a:lnTo>
                <a:lnTo>
                  <a:pt x="11868" y="16662"/>
                </a:lnTo>
                <a:lnTo>
                  <a:pt x="11868" y="16043"/>
                </a:lnTo>
                <a:lnTo>
                  <a:pt x="11868" y="15426"/>
                </a:lnTo>
                <a:lnTo>
                  <a:pt x="11868" y="14807"/>
                </a:lnTo>
                <a:lnTo>
                  <a:pt x="11868" y="14189"/>
                </a:lnTo>
                <a:lnTo>
                  <a:pt x="11868" y="13570"/>
                </a:lnTo>
                <a:lnTo>
                  <a:pt x="11868" y="12952"/>
                </a:lnTo>
                <a:lnTo>
                  <a:pt x="11868" y="12334"/>
                </a:lnTo>
                <a:lnTo>
                  <a:pt x="11868" y="12327"/>
                </a:lnTo>
                <a:lnTo>
                  <a:pt x="11868" y="12308"/>
                </a:lnTo>
                <a:lnTo>
                  <a:pt x="11868" y="12277"/>
                </a:lnTo>
                <a:lnTo>
                  <a:pt x="11868" y="12237"/>
                </a:lnTo>
                <a:lnTo>
                  <a:pt x="11868" y="12191"/>
                </a:lnTo>
                <a:lnTo>
                  <a:pt x="11868" y="12138"/>
                </a:lnTo>
                <a:lnTo>
                  <a:pt x="11868" y="12083"/>
                </a:lnTo>
                <a:lnTo>
                  <a:pt x="11868" y="12025"/>
                </a:lnTo>
                <a:lnTo>
                  <a:pt x="11868" y="11998"/>
                </a:lnTo>
                <a:lnTo>
                  <a:pt x="11868" y="11970"/>
                </a:lnTo>
                <a:lnTo>
                  <a:pt x="11868" y="11943"/>
                </a:lnTo>
                <a:lnTo>
                  <a:pt x="11868" y="11917"/>
                </a:lnTo>
                <a:lnTo>
                  <a:pt x="11868" y="11891"/>
                </a:lnTo>
                <a:lnTo>
                  <a:pt x="11868" y="11866"/>
                </a:lnTo>
                <a:lnTo>
                  <a:pt x="11868" y="11843"/>
                </a:lnTo>
                <a:lnTo>
                  <a:pt x="11868" y="11822"/>
                </a:lnTo>
                <a:lnTo>
                  <a:pt x="11867" y="11795"/>
                </a:lnTo>
                <a:lnTo>
                  <a:pt x="11866" y="11774"/>
                </a:lnTo>
                <a:lnTo>
                  <a:pt x="11866" y="11761"/>
                </a:lnTo>
                <a:lnTo>
                  <a:pt x="11865" y="1175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 name="Google Shape;7042;p153">
            <a:extLst>
              <a:ext uri="{FF2B5EF4-FFF2-40B4-BE49-F238E27FC236}">
                <a16:creationId xmlns:a16="http://schemas.microsoft.com/office/drawing/2014/main" xmlns="" id="{3589129B-68D4-AB48-DE5B-45FDD6F00DAD}"/>
              </a:ext>
            </a:extLst>
          </p:cNvPr>
          <p:cNvSpPr/>
          <p:nvPr/>
        </p:nvSpPr>
        <p:spPr>
          <a:xfrm>
            <a:off x="23392417" y="9879637"/>
            <a:ext cx="73523"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 name="Google Shape;7043;p153">
            <a:extLst>
              <a:ext uri="{FF2B5EF4-FFF2-40B4-BE49-F238E27FC236}">
                <a16:creationId xmlns:a16="http://schemas.microsoft.com/office/drawing/2014/main" xmlns="" id="{1871FE69-CC35-0FB7-A794-BD9770E62370}"/>
              </a:ext>
            </a:extLst>
          </p:cNvPr>
          <p:cNvSpPr/>
          <p:nvPr/>
        </p:nvSpPr>
        <p:spPr>
          <a:xfrm>
            <a:off x="23392470" y="10370260"/>
            <a:ext cx="73523"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 name="Google Shape;7044;p153">
            <a:extLst>
              <a:ext uri="{FF2B5EF4-FFF2-40B4-BE49-F238E27FC236}">
                <a16:creationId xmlns:a16="http://schemas.microsoft.com/office/drawing/2014/main" xmlns="" id="{761B3E9D-A7D9-E1CC-0F0E-4976CD4BCDB7}"/>
              </a:ext>
            </a:extLst>
          </p:cNvPr>
          <p:cNvSpPr/>
          <p:nvPr/>
        </p:nvSpPr>
        <p:spPr>
          <a:xfrm>
            <a:off x="23392356" y="10857722"/>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 name="Google Shape;7045;p153">
            <a:extLst>
              <a:ext uri="{FF2B5EF4-FFF2-40B4-BE49-F238E27FC236}">
                <a16:creationId xmlns:a16="http://schemas.microsoft.com/office/drawing/2014/main" xmlns="" id="{1E800895-88BE-1964-6CDC-D422F5416624}"/>
              </a:ext>
            </a:extLst>
          </p:cNvPr>
          <p:cNvSpPr/>
          <p:nvPr/>
        </p:nvSpPr>
        <p:spPr>
          <a:xfrm>
            <a:off x="23392287" y="11348341"/>
            <a:ext cx="73521"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 name="Google Shape;7046;p153">
            <a:extLst>
              <a:ext uri="{FF2B5EF4-FFF2-40B4-BE49-F238E27FC236}">
                <a16:creationId xmlns:a16="http://schemas.microsoft.com/office/drawing/2014/main" xmlns="" id="{D4CD65BF-8208-C9DB-8A97-141B468B1BA0}"/>
              </a:ext>
            </a:extLst>
          </p:cNvPr>
          <p:cNvSpPr/>
          <p:nvPr/>
        </p:nvSpPr>
        <p:spPr>
          <a:xfrm>
            <a:off x="23392257" y="11835805"/>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 name="Google Shape;7047;p153">
            <a:extLst>
              <a:ext uri="{FF2B5EF4-FFF2-40B4-BE49-F238E27FC236}">
                <a16:creationId xmlns:a16="http://schemas.microsoft.com/office/drawing/2014/main" xmlns="" id="{A5F95CAD-0D72-18B0-8839-98CA6DC83A9F}"/>
              </a:ext>
            </a:extLst>
          </p:cNvPr>
          <p:cNvSpPr/>
          <p:nvPr/>
        </p:nvSpPr>
        <p:spPr>
          <a:xfrm>
            <a:off x="23392155" y="12326424"/>
            <a:ext cx="73521"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 name="Google Shape;7048;p153">
            <a:extLst>
              <a:ext uri="{FF2B5EF4-FFF2-40B4-BE49-F238E27FC236}">
                <a16:creationId xmlns:a16="http://schemas.microsoft.com/office/drawing/2014/main" xmlns="" id="{C6B1E74A-F957-DD49-0D30-FAE59603EE21}"/>
              </a:ext>
            </a:extLst>
          </p:cNvPr>
          <p:cNvSpPr/>
          <p:nvPr/>
        </p:nvSpPr>
        <p:spPr>
          <a:xfrm>
            <a:off x="23392250" y="12813900"/>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4" name="Google Shape;7066;p153">
            <a:extLst>
              <a:ext uri="{FF2B5EF4-FFF2-40B4-BE49-F238E27FC236}">
                <a16:creationId xmlns:a16="http://schemas.microsoft.com/office/drawing/2014/main" xmlns="" id="{2CA81D9A-8288-D38C-1E40-3A83F0813186}"/>
              </a:ext>
            </a:extLst>
          </p:cNvPr>
          <p:cNvSpPr/>
          <p:nvPr/>
        </p:nvSpPr>
        <p:spPr>
          <a:xfrm rot="8222941">
            <a:off x="17865241" y="882367"/>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5" name="Google Shape;7064;p153">
            <a:extLst>
              <a:ext uri="{FF2B5EF4-FFF2-40B4-BE49-F238E27FC236}">
                <a16:creationId xmlns:a16="http://schemas.microsoft.com/office/drawing/2014/main" xmlns="" id="{E4DC0FD1-1F2D-26D8-DB5E-225A7512AB0F}"/>
              </a:ext>
            </a:extLst>
          </p:cNvPr>
          <p:cNvSpPr/>
          <p:nvPr/>
        </p:nvSpPr>
        <p:spPr>
          <a:xfrm>
            <a:off x="17944839" y="1700040"/>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0" name="Google Shape;7066;p153">
            <a:extLst>
              <a:ext uri="{FF2B5EF4-FFF2-40B4-BE49-F238E27FC236}">
                <a16:creationId xmlns:a16="http://schemas.microsoft.com/office/drawing/2014/main" xmlns="" id="{A9EB2D6E-37CC-8E4B-18D8-BEA995D7C198}"/>
              </a:ext>
            </a:extLst>
          </p:cNvPr>
          <p:cNvSpPr/>
          <p:nvPr/>
        </p:nvSpPr>
        <p:spPr>
          <a:xfrm rot="8100000">
            <a:off x="16115593" y="6067018"/>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 name="Google Shape;7064;p153">
            <a:extLst>
              <a:ext uri="{FF2B5EF4-FFF2-40B4-BE49-F238E27FC236}">
                <a16:creationId xmlns:a16="http://schemas.microsoft.com/office/drawing/2014/main" xmlns="" id="{5001A286-6DCD-D11A-EE74-035AF1308F4C}"/>
              </a:ext>
            </a:extLst>
          </p:cNvPr>
          <p:cNvSpPr/>
          <p:nvPr/>
        </p:nvSpPr>
        <p:spPr>
          <a:xfrm>
            <a:off x="16195191" y="6884691"/>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 name="Google Shape;7066;p153">
            <a:extLst>
              <a:ext uri="{FF2B5EF4-FFF2-40B4-BE49-F238E27FC236}">
                <a16:creationId xmlns:a16="http://schemas.microsoft.com/office/drawing/2014/main" xmlns="" id="{35687C48-9B73-1897-2142-B2BDB3176F94}"/>
              </a:ext>
            </a:extLst>
          </p:cNvPr>
          <p:cNvSpPr/>
          <p:nvPr/>
        </p:nvSpPr>
        <p:spPr>
          <a:xfrm rot="8100000">
            <a:off x="16436045" y="9092669"/>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3" name="Google Shape;7064;p153">
            <a:extLst>
              <a:ext uri="{FF2B5EF4-FFF2-40B4-BE49-F238E27FC236}">
                <a16:creationId xmlns:a16="http://schemas.microsoft.com/office/drawing/2014/main" xmlns="" id="{3B839581-83E7-5090-51E9-5AC4FE235B69}"/>
              </a:ext>
            </a:extLst>
          </p:cNvPr>
          <p:cNvSpPr/>
          <p:nvPr/>
        </p:nvSpPr>
        <p:spPr>
          <a:xfrm>
            <a:off x="16515643" y="9910342"/>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4" name="Google Shape;7066;p153">
            <a:extLst>
              <a:ext uri="{FF2B5EF4-FFF2-40B4-BE49-F238E27FC236}">
                <a16:creationId xmlns:a16="http://schemas.microsoft.com/office/drawing/2014/main" xmlns="" id="{E531953E-D947-D48A-D85B-3007854434FD}"/>
              </a:ext>
            </a:extLst>
          </p:cNvPr>
          <p:cNvSpPr/>
          <p:nvPr/>
        </p:nvSpPr>
        <p:spPr>
          <a:xfrm rot="8100000">
            <a:off x="18969164" y="9129874"/>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5" name="Google Shape;7064;p153">
            <a:extLst>
              <a:ext uri="{FF2B5EF4-FFF2-40B4-BE49-F238E27FC236}">
                <a16:creationId xmlns:a16="http://schemas.microsoft.com/office/drawing/2014/main" xmlns="" id="{F94A2FDD-82F1-C72A-4722-BF1FE10CE8DA}"/>
              </a:ext>
            </a:extLst>
          </p:cNvPr>
          <p:cNvSpPr/>
          <p:nvPr/>
        </p:nvSpPr>
        <p:spPr>
          <a:xfrm>
            <a:off x="19048762" y="9947547"/>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6" name="Google Shape;7066;p153">
            <a:extLst>
              <a:ext uri="{FF2B5EF4-FFF2-40B4-BE49-F238E27FC236}">
                <a16:creationId xmlns:a16="http://schemas.microsoft.com/office/drawing/2014/main" xmlns="" id="{AD292E7A-E92E-A05B-0EDE-288840E24D7C}"/>
              </a:ext>
            </a:extLst>
          </p:cNvPr>
          <p:cNvSpPr/>
          <p:nvPr/>
        </p:nvSpPr>
        <p:spPr>
          <a:xfrm rot="8100000">
            <a:off x="21705696" y="8963420"/>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7" name="Google Shape;7064;p153">
            <a:extLst>
              <a:ext uri="{FF2B5EF4-FFF2-40B4-BE49-F238E27FC236}">
                <a16:creationId xmlns:a16="http://schemas.microsoft.com/office/drawing/2014/main" xmlns="" id="{07F783CA-A399-3C3E-0255-49B6BA359F69}"/>
              </a:ext>
            </a:extLst>
          </p:cNvPr>
          <p:cNvSpPr/>
          <p:nvPr/>
        </p:nvSpPr>
        <p:spPr>
          <a:xfrm>
            <a:off x="21785294" y="9781093"/>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9" name="Graphic 148" descr="Credit card with solid fill">
            <a:extLst>
              <a:ext uri="{FF2B5EF4-FFF2-40B4-BE49-F238E27FC236}">
                <a16:creationId xmlns:a16="http://schemas.microsoft.com/office/drawing/2014/main" xmlns="" id="{AB553F65-FD01-A149-66F0-54A2D3423496}"/>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17953280" y="1003738"/>
            <a:ext cx="421338" cy="421338"/>
          </a:xfrm>
          <a:prstGeom prst="rect">
            <a:avLst/>
          </a:prstGeom>
        </p:spPr>
      </p:pic>
      <p:pic>
        <p:nvPicPr>
          <p:cNvPr id="152" name="Picture 151">
            <a:extLst>
              <a:ext uri="{FF2B5EF4-FFF2-40B4-BE49-F238E27FC236}">
                <a16:creationId xmlns:a16="http://schemas.microsoft.com/office/drawing/2014/main" xmlns="" id="{A67BED25-C97B-36E9-6CB5-F1DFDB039BF2}"/>
              </a:ext>
            </a:extLst>
          </p:cNvPr>
          <p:cNvPicPr>
            <a:picLocks noChangeAspect="1"/>
          </p:cNvPicPr>
          <p:nvPr/>
        </p:nvPicPr>
        <p:blipFill>
          <a:blip r:embed="rId4"/>
          <a:stretch>
            <a:fillRect/>
          </a:stretch>
        </p:blipFill>
        <p:spPr>
          <a:xfrm>
            <a:off x="14810963" y="2856271"/>
            <a:ext cx="1981477" cy="790685"/>
          </a:xfrm>
          <a:prstGeom prst="rect">
            <a:avLst/>
          </a:prstGeom>
        </p:spPr>
      </p:pic>
      <p:pic>
        <p:nvPicPr>
          <p:cNvPr id="154" name="Graphic 153" descr="Car Wash with solid fill">
            <a:extLst>
              <a:ext uri="{FF2B5EF4-FFF2-40B4-BE49-F238E27FC236}">
                <a16:creationId xmlns:a16="http://schemas.microsoft.com/office/drawing/2014/main" xmlns="" id="{EDF53BCF-F7E3-93D3-1D91-EA356B5DB463}"/>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16171549" y="6143161"/>
            <a:ext cx="521915" cy="521915"/>
          </a:xfrm>
          <a:prstGeom prst="rect">
            <a:avLst/>
          </a:prstGeom>
        </p:spPr>
      </p:pic>
      <p:pic>
        <p:nvPicPr>
          <p:cNvPr id="156" name="Graphic 155" descr="Motorcycle with solid fill">
            <a:extLst>
              <a:ext uri="{FF2B5EF4-FFF2-40B4-BE49-F238E27FC236}">
                <a16:creationId xmlns:a16="http://schemas.microsoft.com/office/drawing/2014/main" xmlns="" id="{D957D093-AC4C-5064-8850-26F45008D714}"/>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21729839" y="8974451"/>
            <a:ext cx="582232" cy="582232"/>
          </a:xfrm>
          <a:prstGeom prst="rect">
            <a:avLst/>
          </a:prstGeom>
        </p:spPr>
      </p:pic>
      <p:pic>
        <p:nvPicPr>
          <p:cNvPr id="158" name="Graphic 157" descr="Add with solid fill">
            <a:extLst>
              <a:ext uri="{FF2B5EF4-FFF2-40B4-BE49-F238E27FC236}">
                <a16:creationId xmlns:a16="http://schemas.microsoft.com/office/drawing/2014/main" xmlns="" id="{6FCEF245-79D3-3EDE-92E6-76067E1031C3}"/>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16489867" y="9221644"/>
            <a:ext cx="486375" cy="486375"/>
          </a:xfrm>
          <a:prstGeom prst="rect">
            <a:avLst/>
          </a:prstGeom>
        </p:spPr>
      </p:pic>
      <p:pic>
        <p:nvPicPr>
          <p:cNvPr id="160" name="Graphic 159" descr="Money with solid fill">
            <a:extLst>
              <a:ext uri="{FF2B5EF4-FFF2-40B4-BE49-F238E27FC236}">
                <a16:creationId xmlns:a16="http://schemas.microsoft.com/office/drawing/2014/main" xmlns="" id="{9509EEF1-9AEB-CFA1-7053-3AB72FA99D8D}"/>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a:off x="19002850" y="9157998"/>
            <a:ext cx="533400" cy="533400"/>
          </a:xfrm>
          <a:prstGeom prst="rect">
            <a:avLst/>
          </a:prstGeom>
        </p:spPr>
      </p:pic>
      <p:sp>
        <p:nvSpPr>
          <p:cNvPr id="161" name="Rectangle: Rounded Corners 160">
            <a:extLst>
              <a:ext uri="{FF2B5EF4-FFF2-40B4-BE49-F238E27FC236}">
                <a16:creationId xmlns:a16="http://schemas.microsoft.com/office/drawing/2014/main" xmlns="" id="{6136FC76-9FC6-AAFF-D12F-304C2804493A}"/>
              </a:ext>
            </a:extLst>
          </p:cNvPr>
          <p:cNvSpPr/>
          <p:nvPr/>
        </p:nvSpPr>
        <p:spPr>
          <a:xfrm>
            <a:off x="474102" y="468766"/>
            <a:ext cx="12848590" cy="168471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63" name="TextBox 162">
            <a:extLst>
              <a:ext uri="{FF2B5EF4-FFF2-40B4-BE49-F238E27FC236}">
                <a16:creationId xmlns:a16="http://schemas.microsoft.com/office/drawing/2014/main" xmlns="" id="{1E55E2FC-A4C4-C6C6-3A27-37418718F83C}"/>
              </a:ext>
            </a:extLst>
          </p:cNvPr>
          <p:cNvSpPr txBox="1"/>
          <p:nvPr/>
        </p:nvSpPr>
        <p:spPr>
          <a:xfrm>
            <a:off x="691384" y="584367"/>
            <a:ext cx="12192000" cy="14219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Η επιδότηση θα δοθεί με τη μορφή ηλεκτρονικής κάρτας η οποία μπορεί να χρησιμοποιείται στα πρατήρια βενζίνης, στα Μέσα Μαζικής Μεταφοράς και στα ταξί, ενώ για τους συμπολίτες μας που δεν έχουν δυνατότητα χρήσης </a:t>
            </a:r>
            <a:r>
              <a:rPr lang="el-GR" sz="2400" dirty="0" err="1">
                <a:latin typeface="Arial Nova Light" panose="020B0304020202020204" pitchFamily="34" charset="0"/>
              </a:rPr>
              <a:t>smartphone</a:t>
            </a:r>
            <a:r>
              <a:rPr lang="el-GR" sz="2400" dirty="0">
                <a:latin typeface="Arial Nova Light" panose="020B0304020202020204" pitchFamily="34" charset="0"/>
              </a:rPr>
              <a:t>, το ποσό δύναται να κατατεθεί σε τραπεζικό λογαριασμό της επιλογής τους.</a:t>
            </a:r>
          </a:p>
        </p:txBody>
      </p:sp>
      <p:sp>
        <p:nvSpPr>
          <p:cNvPr id="164" name="Rectangle: Rounded Corners 163">
            <a:extLst>
              <a:ext uri="{FF2B5EF4-FFF2-40B4-BE49-F238E27FC236}">
                <a16:creationId xmlns:a16="http://schemas.microsoft.com/office/drawing/2014/main" xmlns="" id="{AB2B7F83-C979-479A-5D56-80511B5413EA}"/>
              </a:ext>
            </a:extLst>
          </p:cNvPr>
          <p:cNvSpPr/>
          <p:nvPr/>
        </p:nvSpPr>
        <p:spPr>
          <a:xfrm>
            <a:off x="1415744" y="2664593"/>
            <a:ext cx="12825971" cy="1349545"/>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65" name="TextBox 164">
            <a:extLst>
              <a:ext uri="{FF2B5EF4-FFF2-40B4-BE49-F238E27FC236}">
                <a16:creationId xmlns:a16="http://schemas.microsoft.com/office/drawing/2014/main" xmlns="" id="{58F22102-76A1-D807-74D5-DD399BF2BCA3}"/>
              </a:ext>
            </a:extLst>
          </p:cNvPr>
          <p:cNvSpPr txBox="1"/>
          <p:nvPr/>
        </p:nvSpPr>
        <p:spPr>
          <a:xfrm>
            <a:off x="1633026" y="2780194"/>
            <a:ext cx="12192000" cy="10895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να δοθεί η ενίσχυση, το φυσικό πρόσωπο θα δηλώνει σε σχετική πλατφόρμα στο gov.gr το όχημα για το οποίο λαμβάνει την ενίσχυση και επί του οποίου πρέπει να έχει κάποιο ποσοστό συνιδιοκτησίας ή συμβόλαιο </a:t>
            </a:r>
            <a:r>
              <a:rPr lang="el-GR" sz="2400" dirty="0" err="1">
                <a:latin typeface="Arial Nova Light" panose="020B0304020202020204" pitchFamily="34" charset="0"/>
              </a:rPr>
              <a:t>μακρoχρόνιας</a:t>
            </a:r>
            <a:r>
              <a:rPr lang="el-GR" sz="2400" dirty="0">
                <a:latin typeface="Arial Nova Light" panose="020B0304020202020204" pitchFamily="34" charset="0"/>
              </a:rPr>
              <a:t> μίσθωσης. </a:t>
            </a:r>
          </a:p>
        </p:txBody>
      </p:sp>
      <p:sp>
        <p:nvSpPr>
          <p:cNvPr id="166" name="Rectangle: Rounded Corners 165">
            <a:extLst>
              <a:ext uri="{FF2B5EF4-FFF2-40B4-BE49-F238E27FC236}">
                <a16:creationId xmlns:a16="http://schemas.microsoft.com/office/drawing/2014/main" xmlns="" id="{4FBB0693-3305-BE3C-C572-344BBA26D46E}"/>
              </a:ext>
            </a:extLst>
          </p:cNvPr>
          <p:cNvSpPr/>
          <p:nvPr/>
        </p:nvSpPr>
        <p:spPr>
          <a:xfrm>
            <a:off x="402081" y="4566973"/>
            <a:ext cx="12883936" cy="1346522"/>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67" name="TextBox 166">
            <a:extLst>
              <a:ext uri="{FF2B5EF4-FFF2-40B4-BE49-F238E27FC236}">
                <a16:creationId xmlns:a16="http://schemas.microsoft.com/office/drawing/2014/main" xmlns="" id="{3FEE70A4-0727-E0A7-20A1-8A16F937286D}"/>
              </a:ext>
            </a:extLst>
          </p:cNvPr>
          <p:cNvSpPr txBox="1"/>
          <p:nvPr/>
        </p:nvSpPr>
        <p:spPr>
          <a:xfrm>
            <a:off x="619363" y="4682573"/>
            <a:ext cx="12192000" cy="10895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Κάθε όχημα μπορεί να δηλωθεί από ένα μόνο φυσικό πρόσωπο και κάθε φυσικό πρόσωπο μπορεί να δηλώνει μόνο ένα όχημα. Απαραίτητη προϋπόθεση το όχημα να είναι σε κυκλοφορία, να είναι ασφαλισμένο και να μην οφείλονται τέλη κυκλοφορίας.</a:t>
            </a:r>
          </a:p>
        </p:txBody>
      </p:sp>
      <p:sp>
        <p:nvSpPr>
          <p:cNvPr id="168" name="Rectangle: Rounded Corners 167">
            <a:extLst>
              <a:ext uri="{FF2B5EF4-FFF2-40B4-BE49-F238E27FC236}">
                <a16:creationId xmlns:a16="http://schemas.microsoft.com/office/drawing/2014/main" xmlns="" id="{98F1BB1C-9E76-349A-96DE-11424AE84D00}"/>
              </a:ext>
            </a:extLst>
          </p:cNvPr>
          <p:cNvSpPr/>
          <p:nvPr/>
        </p:nvSpPr>
        <p:spPr>
          <a:xfrm>
            <a:off x="2261332" y="6572833"/>
            <a:ext cx="12012990" cy="98662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69" name="TextBox 168">
            <a:extLst>
              <a:ext uri="{FF2B5EF4-FFF2-40B4-BE49-F238E27FC236}">
                <a16:creationId xmlns:a16="http://schemas.microsoft.com/office/drawing/2014/main" xmlns="" id="{87323F13-72F2-710A-E34D-1DA725B8D40F}"/>
              </a:ext>
            </a:extLst>
          </p:cNvPr>
          <p:cNvSpPr txBox="1"/>
          <p:nvPr/>
        </p:nvSpPr>
        <p:spPr>
          <a:xfrm>
            <a:off x="2478614" y="6688433"/>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τους δικαιούχους που επιλέγουν τη χρήση ψηφιακής χρεωστικής κάρτας το ποσό της οικονομικής ενίσχυσης θα είναι προσαυξημένο.</a:t>
            </a:r>
          </a:p>
        </p:txBody>
      </p:sp>
      <p:sp>
        <p:nvSpPr>
          <p:cNvPr id="170" name="Rectangle: Rounded Corners 169">
            <a:extLst>
              <a:ext uri="{FF2B5EF4-FFF2-40B4-BE49-F238E27FC236}">
                <a16:creationId xmlns:a16="http://schemas.microsoft.com/office/drawing/2014/main" xmlns="" id="{204F201A-89A1-4DDE-5BC5-9281BF9974C8}"/>
              </a:ext>
            </a:extLst>
          </p:cNvPr>
          <p:cNvSpPr/>
          <p:nvPr/>
        </p:nvSpPr>
        <p:spPr>
          <a:xfrm>
            <a:off x="303112" y="8103895"/>
            <a:ext cx="12012990" cy="98662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71" name="TextBox 170">
            <a:extLst>
              <a:ext uri="{FF2B5EF4-FFF2-40B4-BE49-F238E27FC236}">
                <a16:creationId xmlns:a16="http://schemas.microsoft.com/office/drawing/2014/main" xmlns="" id="{0CAC7373-4AE2-3A97-E777-0B5732B61A88}"/>
              </a:ext>
            </a:extLst>
          </p:cNvPr>
          <p:cNvSpPr txBox="1"/>
          <p:nvPr/>
        </p:nvSpPr>
        <p:spPr>
          <a:xfrm>
            <a:off x="520394" y="8219495"/>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Η επιδότηση για αυτοκίνητο σε ηπειρωτική περιοχή, ανέρχεται σε 50 ευρώ για το δίμηνο με τη χρήση ψηφιακής κάρτας (40 ευρώ χωρίς κάρτα).</a:t>
            </a:r>
          </a:p>
        </p:txBody>
      </p:sp>
      <p:sp>
        <p:nvSpPr>
          <p:cNvPr id="172" name="Rectangle: Rounded Corners 171">
            <a:extLst>
              <a:ext uri="{FF2B5EF4-FFF2-40B4-BE49-F238E27FC236}">
                <a16:creationId xmlns:a16="http://schemas.microsoft.com/office/drawing/2014/main" xmlns="" id="{67FCEB82-A700-A5D0-54C4-C816B5FE8ACB}"/>
              </a:ext>
            </a:extLst>
          </p:cNvPr>
          <p:cNvSpPr/>
          <p:nvPr/>
        </p:nvSpPr>
        <p:spPr>
          <a:xfrm>
            <a:off x="3005150" y="9508514"/>
            <a:ext cx="12233556" cy="1271504"/>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73" name="TextBox 172">
            <a:extLst>
              <a:ext uri="{FF2B5EF4-FFF2-40B4-BE49-F238E27FC236}">
                <a16:creationId xmlns:a16="http://schemas.microsoft.com/office/drawing/2014/main" xmlns="" id="{1921D693-1E67-AB8C-CF53-F5710C62A20F}"/>
              </a:ext>
            </a:extLst>
          </p:cNvPr>
          <p:cNvSpPr txBox="1"/>
          <p:nvPr/>
        </p:nvSpPr>
        <p:spPr>
          <a:xfrm>
            <a:off x="3222432" y="9781022"/>
            <a:ext cx="1183247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τους πολίτες που έχουν κύρια κατοικία σε νησιωτική περιοχή, η επιδότηση για τους δύο μήνες, ανέρχεται σε 60 ευρώ με τη χρήση ψηφιακής κάρτας (50 ευρώ χωρίς κάρτα).</a:t>
            </a:r>
          </a:p>
        </p:txBody>
      </p:sp>
      <p:sp>
        <p:nvSpPr>
          <p:cNvPr id="177" name="Rectangle: Rounded Corners 176">
            <a:extLst>
              <a:ext uri="{FF2B5EF4-FFF2-40B4-BE49-F238E27FC236}">
                <a16:creationId xmlns:a16="http://schemas.microsoft.com/office/drawing/2014/main" xmlns="" id="{AFCE5E72-AAA2-B8F8-0349-AB2A687E01CE}"/>
              </a:ext>
            </a:extLst>
          </p:cNvPr>
          <p:cNvSpPr/>
          <p:nvPr/>
        </p:nvSpPr>
        <p:spPr>
          <a:xfrm>
            <a:off x="363550" y="11248414"/>
            <a:ext cx="12233556" cy="1271504"/>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78" name="TextBox 177">
            <a:extLst>
              <a:ext uri="{FF2B5EF4-FFF2-40B4-BE49-F238E27FC236}">
                <a16:creationId xmlns:a16="http://schemas.microsoft.com/office/drawing/2014/main" xmlns="" id="{78F8B855-2278-DCF7-0D84-C82CFA3C3429}"/>
              </a:ext>
            </a:extLst>
          </p:cNvPr>
          <p:cNvSpPr txBox="1"/>
          <p:nvPr/>
        </p:nvSpPr>
        <p:spPr>
          <a:xfrm>
            <a:off x="580832" y="11364014"/>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ιδιοκτήτες μοτοσυκλετών η επιδότηση ανέρχεται σε 30 ευρώ (25 ευρώ χωρίς κάρτα) σε ηπειρωτική και 35 ευρώ (30 ευρώ χωρίς κάρτα) σε νησιωτική περιοχή.</a:t>
            </a:r>
          </a:p>
        </p:txBody>
      </p:sp>
      <p:pic>
        <p:nvPicPr>
          <p:cNvPr id="3" name="Graphic 2" descr="Fuel with solid fill">
            <a:extLst>
              <a:ext uri="{FF2B5EF4-FFF2-40B4-BE49-F238E27FC236}">
                <a16:creationId xmlns:a16="http://schemas.microsoft.com/office/drawing/2014/main" xmlns="" id="{B0CAFF83-2F8C-7153-F0A9-DF851F745A32}"/>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a:off x="19426867" y="462343"/>
            <a:ext cx="1679683" cy="1679683"/>
          </a:xfrm>
          <a:prstGeom prst="rect">
            <a:avLst/>
          </a:prstGeom>
        </p:spPr>
      </p:pic>
      <p:pic>
        <p:nvPicPr>
          <p:cNvPr id="5" name="Graphic 4" descr="Bus with solid fill">
            <a:extLst>
              <a:ext uri="{FF2B5EF4-FFF2-40B4-BE49-F238E27FC236}">
                <a16:creationId xmlns:a16="http://schemas.microsoft.com/office/drawing/2014/main" xmlns="" id="{6C414776-B9D2-A8B8-2B64-07709F9E8F0D}"/>
              </a:ext>
            </a:extLst>
          </p:cNvPr>
          <p:cNvPicPr>
            <a:picLocks noChangeAspect="1"/>
          </p:cNvPicPr>
          <p:nvPr/>
        </p:nvPicPr>
        <p:blipFill>
          <a:blip r:embed="rId15">
            <a:extLst>
              <a:ext uri="{96DAC541-7B7A-43D3-8B79-37D633B846F1}">
                <asvg:svgBlip xmlns:asvg="http://schemas.microsoft.com/office/drawing/2016/SVG/main" xmlns="" r:embed="rId16"/>
              </a:ext>
            </a:extLst>
          </a:blip>
          <a:stretch>
            <a:fillRect/>
          </a:stretch>
        </p:blipFill>
        <p:spPr>
          <a:xfrm>
            <a:off x="22475188" y="435746"/>
            <a:ext cx="1679683" cy="1679683"/>
          </a:xfrm>
          <a:prstGeom prst="rect">
            <a:avLst/>
          </a:prstGeom>
        </p:spPr>
      </p:pic>
      <p:pic>
        <p:nvPicPr>
          <p:cNvPr id="7" name="Graphic 6" descr="Streetcar with solid fill">
            <a:extLst>
              <a:ext uri="{FF2B5EF4-FFF2-40B4-BE49-F238E27FC236}">
                <a16:creationId xmlns:a16="http://schemas.microsoft.com/office/drawing/2014/main" xmlns="" id="{C068DCC5-9A23-3009-50FB-2430E8D638D1}"/>
              </a:ext>
            </a:extLst>
          </p:cNvPr>
          <p:cNvPicPr>
            <a:picLocks noChangeAspect="1"/>
          </p:cNvPicPr>
          <p:nvPr/>
        </p:nvPicPr>
        <p:blipFill>
          <a:blip r:embed="rId17">
            <a:extLst>
              <a:ext uri="{96DAC541-7B7A-43D3-8B79-37D633B846F1}">
                <asvg:svgBlip xmlns:asvg="http://schemas.microsoft.com/office/drawing/2016/SVG/main" xmlns="" r:embed="rId18"/>
              </a:ext>
            </a:extLst>
          </a:blip>
          <a:stretch>
            <a:fillRect/>
          </a:stretch>
        </p:blipFill>
        <p:spPr>
          <a:xfrm>
            <a:off x="20762608" y="2404284"/>
            <a:ext cx="1679683" cy="1679683"/>
          </a:xfrm>
          <a:prstGeom prst="rect">
            <a:avLst/>
          </a:prstGeom>
        </p:spPr>
      </p:pic>
      <p:pic>
        <p:nvPicPr>
          <p:cNvPr id="9" name="Graphic 8" descr="Taxi with solid fill">
            <a:extLst>
              <a:ext uri="{FF2B5EF4-FFF2-40B4-BE49-F238E27FC236}">
                <a16:creationId xmlns:a16="http://schemas.microsoft.com/office/drawing/2014/main" xmlns="" id="{F5116B4E-04E4-7B5C-8CE2-78C05B1F9E76}"/>
              </a:ext>
            </a:extLst>
          </p:cNvPr>
          <p:cNvPicPr>
            <a:picLocks noChangeAspect="1"/>
          </p:cNvPicPr>
          <p:nvPr/>
        </p:nvPicPr>
        <p:blipFill>
          <a:blip r:embed="rId19">
            <a:extLst>
              <a:ext uri="{96DAC541-7B7A-43D3-8B79-37D633B846F1}">
                <asvg:svgBlip xmlns:asvg="http://schemas.microsoft.com/office/drawing/2016/SVG/main" xmlns="" r:embed="rId20"/>
              </a:ext>
            </a:extLst>
          </a:blip>
          <a:stretch>
            <a:fillRect/>
          </a:stretch>
        </p:blipFill>
        <p:spPr>
          <a:xfrm>
            <a:off x="22344279" y="4376923"/>
            <a:ext cx="1679683" cy="1679683"/>
          </a:xfrm>
          <a:prstGeom prst="rect">
            <a:avLst/>
          </a:prstGeom>
        </p:spPr>
      </p:pic>
    </p:spTree>
    <p:extLst>
      <p:ext uri="{BB962C8B-B14F-4D97-AF65-F5344CB8AC3E}">
        <p14:creationId xmlns:p14="http://schemas.microsoft.com/office/powerpoint/2010/main" val="366174669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6FA5C4E-C120-4069-6C1B-D452A3E412B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xmlns="" id="{E83A1E75-12ED-4AFC-8AD0-4DAADBFD27C5}"/>
              </a:ext>
            </a:extLst>
          </p:cNvPr>
          <p:cNvSpPr/>
          <p:nvPr/>
        </p:nvSpPr>
        <p:spPr>
          <a:xfrm>
            <a:off x="0" y="-21328"/>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pic>
        <p:nvPicPr>
          <p:cNvPr id="5" name="Graphic 4" descr="Wallet with solid fill">
            <a:extLst>
              <a:ext uri="{FF2B5EF4-FFF2-40B4-BE49-F238E27FC236}">
                <a16:creationId xmlns:a16="http://schemas.microsoft.com/office/drawing/2014/main" xmlns="" id="{880BD3E0-43DF-6B6A-7F16-AE432B497839}"/>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5991024" y="10114162"/>
            <a:ext cx="2896701" cy="2896701"/>
          </a:xfrm>
          <a:prstGeom prst="rect">
            <a:avLst/>
          </a:prstGeom>
        </p:spPr>
      </p:pic>
      <p:sp>
        <p:nvSpPr>
          <p:cNvPr id="6" name="TextBox 5">
            <a:extLst>
              <a:ext uri="{FF2B5EF4-FFF2-40B4-BE49-F238E27FC236}">
                <a16:creationId xmlns:a16="http://schemas.microsoft.com/office/drawing/2014/main" xmlns="" id="{BBA76A29-2419-C347-434D-F004FC782682}"/>
              </a:ext>
            </a:extLst>
          </p:cNvPr>
          <p:cNvSpPr txBox="1"/>
          <p:nvPr/>
        </p:nvSpPr>
        <p:spPr>
          <a:xfrm>
            <a:off x="9573525" y="10710206"/>
            <a:ext cx="12248864" cy="16850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sz="6000" dirty="0">
                <a:solidFill>
                  <a:srgbClr val="0035F3"/>
                </a:solidFill>
                <a:latin typeface="Franklin Gothic Medium" panose="020B0603020102020204" pitchFamily="34" charset="0"/>
              </a:rPr>
              <a:t>Κόστος: </a:t>
            </a:r>
            <a:r>
              <a:rPr lang="el-GR" sz="11500" b="1" dirty="0">
                <a:solidFill>
                  <a:srgbClr val="0035F3"/>
                </a:solidFill>
                <a:latin typeface="Franklin Gothic Medium" panose="020B0603020102020204" pitchFamily="34" charset="0"/>
              </a:rPr>
              <a:t>1</a:t>
            </a:r>
            <a:r>
              <a:rPr lang="en-US" sz="11500" b="1" dirty="0">
                <a:solidFill>
                  <a:srgbClr val="0035F3"/>
                </a:solidFill>
                <a:latin typeface="Franklin Gothic Medium" panose="020B0603020102020204" pitchFamily="34" charset="0"/>
              </a:rPr>
              <a:t>30</a:t>
            </a:r>
            <a:r>
              <a:rPr lang="el-GR" sz="6000" dirty="0">
                <a:solidFill>
                  <a:srgbClr val="0035F3"/>
                </a:solidFill>
                <a:latin typeface="Franklin Gothic Medium" panose="020B0603020102020204" pitchFamily="34" charset="0"/>
              </a:rPr>
              <a:t> εκ</a:t>
            </a:r>
            <a:r>
              <a:rPr lang="en-US" sz="6000" dirty="0">
                <a:solidFill>
                  <a:srgbClr val="0035F3"/>
                </a:solidFill>
                <a:latin typeface="Franklin Gothic Medium" panose="020B0603020102020204" pitchFamily="34" charset="0"/>
              </a:rPr>
              <a:t>.</a:t>
            </a:r>
            <a:r>
              <a:rPr lang="el-GR" sz="6000" dirty="0">
                <a:solidFill>
                  <a:srgbClr val="0035F3"/>
                </a:solidFill>
                <a:latin typeface="Franklin Gothic Medium" panose="020B0603020102020204" pitchFamily="34" charset="0"/>
              </a:rPr>
              <a:t> €</a:t>
            </a:r>
            <a:endParaRPr lang="x-none" sz="6000" dirty="0">
              <a:solidFill>
                <a:srgbClr val="0035F3"/>
              </a:solidFill>
            </a:endParaRPr>
          </a:p>
        </p:txBody>
      </p:sp>
      <p:pic>
        <p:nvPicPr>
          <p:cNvPr id="7" name="Graphic 6" descr="Motorcycle with solid fill">
            <a:extLst>
              <a:ext uri="{FF2B5EF4-FFF2-40B4-BE49-F238E27FC236}">
                <a16:creationId xmlns:a16="http://schemas.microsoft.com/office/drawing/2014/main" xmlns="" id="{CA85DD5A-37A8-1B63-2E3F-EF1C6CBA264D}"/>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1130300" y="4898144"/>
            <a:ext cx="1872000" cy="1872000"/>
          </a:xfrm>
          <a:prstGeom prst="rect">
            <a:avLst/>
          </a:prstGeom>
        </p:spPr>
      </p:pic>
      <p:pic>
        <p:nvPicPr>
          <p:cNvPr id="8" name="Graphic 7" descr="Car with solid fill">
            <a:extLst>
              <a:ext uri="{FF2B5EF4-FFF2-40B4-BE49-F238E27FC236}">
                <a16:creationId xmlns:a16="http://schemas.microsoft.com/office/drawing/2014/main" xmlns="" id="{380BDE11-4AB7-5A36-0344-4543254EE684}"/>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1130300" y="1612900"/>
            <a:ext cx="1872000" cy="1872000"/>
          </a:xfrm>
          <a:prstGeom prst="rect">
            <a:avLst/>
          </a:prstGeom>
        </p:spPr>
      </p:pic>
      <p:sp>
        <p:nvSpPr>
          <p:cNvPr id="9" name="TextBox 8">
            <a:extLst>
              <a:ext uri="{FF2B5EF4-FFF2-40B4-BE49-F238E27FC236}">
                <a16:creationId xmlns:a16="http://schemas.microsoft.com/office/drawing/2014/main" xmlns="" id="{9604CA16-36E8-28E0-0B0B-F74363A794A4}"/>
              </a:ext>
            </a:extLst>
          </p:cNvPr>
          <p:cNvSpPr txBox="1"/>
          <p:nvPr/>
        </p:nvSpPr>
        <p:spPr>
          <a:xfrm>
            <a:off x="41326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Ηπειρωτική</a:t>
            </a:r>
          </a:p>
        </p:txBody>
      </p:sp>
      <p:sp>
        <p:nvSpPr>
          <p:cNvPr id="10" name="TextBox 9">
            <a:extLst>
              <a:ext uri="{FF2B5EF4-FFF2-40B4-BE49-F238E27FC236}">
                <a16:creationId xmlns:a16="http://schemas.microsoft.com/office/drawing/2014/main" xmlns="" id="{3DED99A8-67CF-2AD3-2A44-4C4D1676496E}"/>
              </a:ext>
            </a:extLst>
          </p:cNvPr>
          <p:cNvSpPr txBox="1"/>
          <p:nvPr/>
        </p:nvSpPr>
        <p:spPr>
          <a:xfrm>
            <a:off x="41326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Νησιωτική</a:t>
            </a:r>
          </a:p>
        </p:txBody>
      </p:sp>
      <p:pic>
        <p:nvPicPr>
          <p:cNvPr id="13" name="Graphic 12" descr="Money with solid fill">
            <a:extLst>
              <a:ext uri="{FF2B5EF4-FFF2-40B4-BE49-F238E27FC236}">
                <a16:creationId xmlns:a16="http://schemas.microsoft.com/office/drawing/2014/main" xmlns="" id="{A1C80741-A514-32BF-6FCD-6A332903568C}"/>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18263558" y="78587"/>
            <a:ext cx="1260000" cy="1260000"/>
          </a:xfrm>
          <a:prstGeom prst="rect">
            <a:avLst/>
          </a:prstGeom>
        </p:spPr>
      </p:pic>
      <p:pic>
        <p:nvPicPr>
          <p:cNvPr id="14" name="Graphic 13" descr="Credit card with solid fill">
            <a:extLst>
              <a:ext uri="{FF2B5EF4-FFF2-40B4-BE49-F238E27FC236}">
                <a16:creationId xmlns:a16="http://schemas.microsoft.com/office/drawing/2014/main" xmlns="" id="{F034D0D3-3AD8-21A5-937B-6AE03A297FF1}"/>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11888158" y="96204"/>
            <a:ext cx="1260000" cy="1260000"/>
          </a:xfrm>
          <a:prstGeom prst="rect">
            <a:avLst/>
          </a:prstGeom>
        </p:spPr>
      </p:pic>
      <p:sp>
        <p:nvSpPr>
          <p:cNvPr id="97" name="TextBox 96">
            <a:extLst>
              <a:ext uri="{FF2B5EF4-FFF2-40B4-BE49-F238E27FC236}">
                <a16:creationId xmlns:a16="http://schemas.microsoft.com/office/drawing/2014/main" xmlns="" id="{330D53B2-16B7-8E6F-45FC-60C54374A411}"/>
              </a:ext>
            </a:extLst>
          </p:cNvPr>
          <p:cNvSpPr txBox="1"/>
          <p:nvPr/>
        </p:nvSpPr>
        <p:spPr>
          <a:xfrm>
            <a:off x="41326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Ηπειρωτική</a:t>
            </a:r>
          </a:p>
        </p:txBody>
      </p:sp>
      <p:sp>
        <p:nvSpPr>
          <p:cNvPr id="98" name="TextBox 97">
            <a:extLst>
              <a:ext uri="{FF2B5EF4-FFF2-40B4-BE49-F238E27FC236}">
                <a16:creationId xmlns:a16="http://schemas.microsoft.com/office/drawing/2014/main" xmlns="" id="{362602E9-5E25-CA34-C9B8-767C94BEC421}"/>
              </a:ext>
            </a:extLst>
          </p:cNvPr>
          <p:cNvSpPr txBox="1"/>
          <p:nvPr/>
        </p:nvSpPr>
        <p:spPr>
          <a:xfrm>
            <a:off x="41326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Νησιωτική</a:t>
            </a:r>
          </a:p>
        </p:txBody>
      </p:sp>
      <p:sp>
        <p:nvSpPr>
          <p:cNvPr id="99" name="TextBox 98">
            <a:extLst>
              <a:ext uri="{FF2B5EF4-FFF2-40B4-BE49-F238E27FC236}">
                <a16:creationId xmlns:a16="http://schemas.microsoft.com/office/drawing/2014/main" xmlns="" id="{AE9EE89A-F608-8AB4-5B30-54573B1C7A14}"/>
              </a:ext>
            </a:extLst>
          </p:cNvPr>
          <p:cNvSpPr txBox="1"/>
          <p:nvPr/>
        </p:nvSpPr>
        <p:spPr>
          <a:xfrm>
            <a:off x="99746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50 € | </a:t>
            </a:r>
            <a:r>
              <a:rPr lang="el-GR" sz="5400" b="1" dirty="0">
                <a:solidFill>
                  <a:schemeClr val="accent3">
                    <a:lumMod val="75000"/>
                  </a:schemeClr>
                </a:solidFill>
                <a:latin typeface="Arial Nova Light" panose="020B0304020202020204" pitchFamily="34" charset="0"/>
              </a:rPr>
              <a:t>0,36 €</a:t>
            </a:r>
          </a:p>
        </p:txBody>
      </p:sp>
      <p:sp>
        <p:nvSpPr>
          <p:cNvPr id="100" name="TextBox 99">
            <a:extLst>
              <a:ext uri="{FF2B5EF4-FFF2-40B4-BE49-F238E27FC236}">
                <a16:creationId xmlns:a16="http://schemas.microsoft.com/office/drawing/2014/main" xmlns="" id="{2AF137C9-048D-9BB0-B767-C4313045B4FA}"/>
              </a:ext>
            </a:extLst>
          </p:cNvPr>
          <p:cNvSpPr txBox="1"/>
          <p:nvPr/>
        </p:nvSpPr>
        <p:spPr>
          <a:xfrm>
            <a:off x="99746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60 € | </a:t>
            </a:r>
            <a:r>
              <a:rPr lang="el-GR" sz="5400" b="1" dirty="0">
                <a:solidFill>
                  <a:schemeClr val="accent3">
                    <a:lumMod val="75000"/>
                  </a:schemeClr>
                </a:solidFill>
                <a:latin typeface="Arial Nova Light" panose="020B0304020202020204" pitchFamily="34" charset="0"/>
              </a:rPr>
              <a:t>0,43 €</a:t>
            </a:r>
          </a:p>
        </p:txBody>
      </p:sp>
      <p:sp>
        <p:nvSpPr>
          <p:cNvPr id="101" name="TextBox 100">
            <a:extLst>
              <a:ext uri="{FF2B5EF4-FFF2-40B4-BE49-F238E27FC236}">
                <a16:creationId xmlns:a16="http://schemas.microsoft.com/office/drawing/2014/main" xmlns="" id="{C2F40D58-A789-2085-EF48-8CF55B5ACA8A}"/>
              </a:ext>
            </a:extLst>
          </p:cNvPr>
          <p:cNvSpPr txBox="1"/>
          <p:nvPr/>
        </p:nvSpPr>
        <p:spPr>
          <a:xfrm>
            <a:off x="99746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30 € | </a:t>
            </a:r>
            <a:r>
              <a:rPr lang="el-GR" sz="5400" b="1" dirty="0">
                <a:solidFill>
                  <a:schemeClr val="accent3">
                    <a:lumMod val="75000"/>
                  </a:schemeClr>
                </a:solidFill>
                <a:latin typeface="Arial Nova Light" panose="020B0304020202020204" pitchFamily="34" charset="0"/>
              </a:rPr>
              <a:t>0,36 €</a:t>
            </a:r>
          </a:p>
        </p:txBody>
      </p:sp>
      <p:sp>
        <p:nvSpPr>
          <p:cNvPr id="102" name="TextBox 101">
            <a:extLst>
              <a:ext uri="{FF2B5EF4-FFF2-40B4-BE49-F238E27FC236}">
                <a16:creationId xmlns:a16="http://schemas.microsoft.com/office/drawing/2014/main" xmlns="" id="{C21E9254-9D68-20DE-B430-9CA61063BC01}"/>
              </a:ext>
            </a:extLst>
          </p:cNvPr>
          <p:cNvSpPr txBox="1"/>
          <p:nvPr/>
        </p:nvSpPr>
        <p:spPr>
          <a:xfrm>
            <a:off x="99746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35 € | </a:t>
            </a:r>
            <a:r>
              <a:rPr lang="el-GR" sz="5400" b="1" dirty="0">
                <a:solidFill>
                  <a:schemeClr val="accent3">
                    <a:lumMod val="75000"/>
                  </a:schemeClr>
                </a:solidFill>
                <a:latin typeface="Arial Nova Light" panose="020B0304020202020204" pitchFamily="34" charset="0"/>
              </a:rPr>
              <a:t>0,42 €</a:t>
            </a:r>
          </a:p>
        </p:txBody>
      </p:sp>
      <p:sp>
        <p:nvSpPr>
          <p:cNvPr id="103" name="TextBox 102">
            <a:extLst>
              <a:ext uri="{FF2B5EF4-FFF2-40B4-BE49-F238E27FC236}">
                <a16:creationId xmlns:a16="http://schemas.microsoft.com/office/drawing/2014/main" xmlns="" id="{940EB539-E2CC-49EB-D25F-117DBEFF880E}"/>
              </a:ext>
            </a:extLst>
          </p:cNvPr>
          <p:cNvSpPr txBox="1"/>
          <p:nvPr/>
        </p:nvSpPr>
        <p:spPr>
          <a:xfrm>
            <a:off x="163500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40 € | </a:t>
            </a:r>
            <a:r>
              <a:rPr lang="el-GR" sz="5400" b="1" dirty="0">
                <a:solidFill>
                  <a:schemeClr val="accent3">
                    <a:lumMod val="75000"/>
                  </a:schemeClr>
                </a:solidFill>
                <a:latin typeface="Arial Nova Light" panose="020B0304020202020204" pitchFamily="34" charset="0"/>
              </a:rPr>
              <a:t>0,29 €</a:t>
            </a:r>
          </a:p>
        </p:txBody>
      </p:sp>
      <p:sp>
        <p:nvSpPr>
          <p:cNvPr id="104" name="TextBox 103">
            <a:extLst>
              <a:ext uri="{FF2B5EF4-FFF2-40B4-BE49-F238E27FC236}">
                <a16:creationId xmlns:a16="http://schemas.microsoft.com/office/drawing/2014/main" xmlns="" id="{E3432D06-7E7B-0359-892D-E5572C678B39}"/>
              </a:ext>
            </a:extLst>
          </p:cNvPr>
          <p:cNvSpPr txBox="1"/>
          <p:nvPr/>
        </p:nvSpPr>
        <p:spPr>
          <a:xfrm>
            <a:off x="163500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50 € | </a:t>
            </a:r>
            <a:r>
              <a:rPr lang="el-GR" sz="5400" b="1" dirty="0">
                <a:solidFill>
                  <a:schemeClr val="accent3">
                    <a:lumMod val="75000"/>
                  </a:schemeClr>
                </a:solidFill>
                <a:latin typeface="Arial Nova Light" panose="020B0304020202020204" pitchFamily="34" charset="0"/>
              </a:rPr>
              <a:t>0,36 €</a:t>
            </a:r>
          </a:p>
        </p:txBody>
      </p:sp>
      <p:sp>
        <p:nvSpPr>
          <p:cNvPr id="105" name="TextBox 104">
            <a:extLst>
              <a:ext uri="{FF2B5EF4-FFF2-40B4-BE49-F238E27FC236}">
                <a16:creationId xmlns:a16="http://schemas.microsoft.com/office/drawing/2014/main" xmlns="" id="{A2E98F4B-85E4-6B87-1C40-DEA3072C5244}"/>
              </a:ext>
            </a:extLst>
          </p:cNvPr>
          <p:cNvSpPr txBox="1"/>
          <p:nvPr/>
        </p:nvSpPr>
        <p:spPr>
          <a:xfrm>
            <a:off x="163500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25 € | </a:t>
            </a:r>
            <a:r>
              <a:rPr lang="el-GR" sz="5400" b="1" dirty="0">
                <a:solidFill>
                  <a:schemeClr val="accent3">
                    <a:lumMod val="75000"/>
                  </a:schemeClr>
                </a:solidFill>
                <a:latin typeface="Arial Nova Light" panose="020B0304020202020204" pitchFamily="34" charset="0"/>
              </a:rPr>
              <a:t>0,30 €</a:t>
            </a:r>
          </a:p>
        </p:txBody>
      </p:sp>
      <p:sp>
        <p:nvSpPr>
          <p:cNvPr id="106" name="TextBox 105">
            <a:extLst>
              <a:ext uri="{FF2B5EF4-FFF2-40B4-BE49-F238E27FC236}">
                <a16:creationId xmlns:a16="http://schemas.microsoft.com/office/drawing/2014/main" xmlns="" id="{1A7D5FA5-234F-5E54-B287-D265EEF3DEFA}"/>
              </a:ext>
            </a:extLst>
          </p:cNvPr>
          <p:cNvSpPr txBox="1"/>
          <p:nvPr/>
        </p:nvSpPr>
        <p:spPr>
          <a:xfrm>
            <a:off x="163500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30 € | </a:t>
            </a:r>
            <a:r>
              <a:rPr lang="el-GR" sz="5400" b="1" dirty="0">
                <a:solidFill>
                  <a:schemeClr val="accent3">
                    <a:lumMod val="75000"/>
                  </a:schemeClr>
                </a:solidFill>
                <a:latin typeface="Arial Nova Light" panose="020B0304020202020204" pitchFamily="34" charset="0"/>
              </a:rPr>
              <a:t>0,36 €</a:t>
            </a:r>
          </a:p>
        </p:txBody>
      </p:sp>
      <p:sp>
        <p:nvSpPr>
          <p:cNvPr id="107" name="TextBox 106">
            <a:extLst>
              <a:ext uri="{FF2B5EF4-FFF2-40B4-BE49-F238E27FC236}">
                <a16:creationId xmlns:a16="http://schemas.microsoft.com/office/drawing/2014/main" xmlns="" id="{FC000713-6BD4-3F8F-E218-AF2C46B92A8C}"/>
              </a:ext>
            </a:extLst>
          </p:cNvPr>
          <p:cNvSpPr txBox="1"/>
          <p:nvPr/>
        </p:nvSpPr>
        <p:spPr>
          <a:xfrm>
            <a:off x="1333500" y="7090898"/>
            <a:ext cx="22834600" cy="2009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chemeClr val="accent3">
                    <a:lumMod val="75000"/>
                  </a:schemeClr>
                </a:solidFill>
                <a:effectLst/>
                <a:uFillTx/>
                <a:latin typeface="Arial Nova Cond" panose="020B0506020202020204" pitchFamily="34" charset="0"/>
                <a:sym typeface="Helvetica"/>
              </a:rPr>
              <a:t>* Το όφελος ανά λίτρο για 70 λίτρα μηνιαία κατανάλωση για αυτοκίνητα και 42 λίτρα για μοτοσυκλέτες</a:t>
            </a:r>
            <a:endParaRPr kumimoji="0" lang="x-none" sz="4800" b="0" i="0" u="none" strike="noStrike" cap="none" spc="0" normalizeH="0" baseline="0" dirty="0">
              <a:ln>
                <a:noFill/>
              </a:ln>
              <a:solidFill>
                <a:schemeClr val="accent3">
                  <a:lumMod val="75000"/>
                </a:schemeClr>
              </a:solidFill>
              <a:effectLst/>
              <a:uFillTx/>
              <a:latin typeface="Arial Nova Cond" panose="020B0506020202020204" pitchFamily="34" charset="0"/>
              <a:sym typeface="Helvetica"/>
            </a:endParaRPr>
          </a:p>
        </p:txBody>
      </p:sp>
    </p:spTree>
    <p:extLst>
      <p:ext uri="{BB962C8B-B14F-4D97-AF65-F5344CB8AC3E}">
        <p14:creationId xmlns:p14="http://schemas.microsoft.com/office/powerpoint/2010/main" val="250406924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7B7C85F-8AAD-07CB-6428-7050F9E693A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xmlns="" id="{8695C150-AD47-4E1C-BF96-BB18964BBCFD}"/>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pic>
        <p:nvPicPr>
          <p:cNvPr id="3" name="Graphic 2" descr="Motorcycle with solid fill">
            <a:extLst>
              <a:ext uri="{FF2B5EF4-FFF2-40B4-BE49-F238E27FC236}">
                <a16:creationId xmlns:a16="http://schemas.microsoft.com/office/drawing/2014/main" xmlns="" id="{03A5F2D2-E3D2-EE3A-941F-22B961DED06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2146300" y="5456412"/>
            <a:ext cx="1872000" cy="1872000"/>
          </a:xfrm>
          <a:prstGeom prst="rect">
            <a:avLst/>
          </a:prstGeom>
        </p:spPr>
      </p:pic>
      <p:pic>
        <p:nvPicPr>
          <p:cNvPr id="8" name="Graphic 7" descr="Car with solid fill">
            <a:extLst>
              <a:ext uri="{FF2B5EF4-FFF2-40B4-BE49-F238E27FC236}">
                <a16:creationId xmlns:a16="http://schemas.microsoft.com/office/drawing/2014/main" xmlns="" id="{14AD56D1-4511-D31F-F0CF-2DFE05E51220}"/>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2146300" y="2997200"/>
            <a:ext cx="1872000" cy="1872000"/>
          </a:xfrm>
          <a:prstGeom prst="rect">
            <a:avLst/>
          </a:prstGeom>
        </p:spPr>
      </p:pic>
      <p:sp>
        <p:nvSpPr>
          <p:cNvPr id="9" name="TextBox 8">
            <a:extLst>
              <a:ext uri="{FF2B5EF4-FFF2-40B4-BE49-F238E27FC236}">
                <a16:creationId xmlns:a16="http://schemas.microsoft.com/office/drawing/2014/main" xmlns="" id="{82E78E36-4D80-7B8E-08C1-77E5878E40D9}"/>
              </a:ext>
            </a:extLst>
          </p:cNvPr>
          <p:cNvSpPr txBox="1"/>
          <p:nvPr/>
        </p:nvSpPr>
        <p:spPr>
          <a:xfrm>
            <a:off x="4196584"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Ιδιοκτήτες</a:t>
            </a:r>
          </a:p>
        </p:txBody>
      </p:sp>
      <p:sp>
        <p:nvSpPr>
          <p:cNvPr id="10" name="TextBox 9">
            <a:extLst>
              <a:ext uri="{FF2B5EF4-FFF2-40B4-BE49-F238E27FC236}">
                <a16:creationId xmlns:a16="http://schemas.microsoft.com/office/drawing/2014/main" xmlns="" id="{A70488C6-856E-BDA3-AD18-15D70011DE5A}"/>
              </a:ext>
            </a:extLst>
          </p:cNvPr>
          <p:cNvSpPr txBox="1"/>
          <p:nvPr/>
        </p:nvSpPr>
        <p:spPr>
          <a:xfrm>
            <a:off x="10860526"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Δικαιούχοι</a:t>
            </a:r>
          </a:p>
        </p:txBody>
      </p:sp>
      <p:sp>
        <p:nvSpPr>
          <p:cNvPr id="11" name="TextBox 10">
            <a:extLst>
              <a:ext uri="{FF2B5EF4-FFF2-40B4-BE49-F238E27FC236}">
                <a16:creationId xmlns:a16="http://schemas.microsoft.com/office/drawing/2014/main" xmlns="" id="{044B1662-089E-33EC-95F6-AFFF107D751A}"/>
              </a:ext>
            </a:extLst>
          </p:cNvPr>
          <p:cNvSpPr txBox="1"/>
          <p:nvPr/>
        </p:nvSpPr>
        <p:spPr>
          <a:xfrm>
            <a:off x="17782026"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a:t>
            </a:r>
          </a:p>
        </p:txBody>
      </p:sp>
      <p:sp>
        <p:nvSpPr>
          <p:cNvPr id="12" name="TextBox 11">
            <a:extLst>
              <a:ext uri="{FF2B5EF4-FFF2-40B4-BE49-F238E27FC236}">
                <a16:creationId xmlns:a16="http://schemas.microsoft.com/office/drawing/2014/main" xmlns="" id="{0B7C08CB-E9D0-A041-CDB9-926E85A9FA74}"/>
              </a:ext>
            </a:extLst>
          </p:cNvPr>
          <p:cNvSpPr txBox="1"/>
          <p:nvPr/>
        </p:nvSpPr>
        <p:spPr>
          <a:xfrm>
            <a:off x="4196584" y="351308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3.733.454</a:t>
            </a:r>
          </a:p>
        </p:txBody>
      </p:sp>
      <p:sp>
        <p:nvSpPr>
          <p:cNvPr id="13" name="TextBox 12">
            <a:extLst>
              <a:ext uri="{FF2B5EF4-FFF2-40B4-BE49-F238E27FC236}">
                <a16:creationId xmlns:a16="http://schemas.microsoft.com/office/drawing/2014/main" xmlns="" id="{397F9CFE-625B-E2C2-A439-4A07A10EE8CD}"/>
              </a:ext>
            </a:extLst>
          </p:cNvPr>
          <p:cNvSpPr txBox="1"/>
          <p:nvPr/>
        </p:nvSpPr>
        <p:spPr>
          <a:xfrm>
            <a:off x="4196584" y="607848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248.425</a:t>
            </a:r>
          </a:p>
        </p:txBody>
      </p:sp>
      <p:pic>
        <p:nvPicPr>
          <p:cNvPr id="14" name="Graphic 13" descr="Motorcycle with solid fill">
            <a:extLst>
              <a:ext uri="{FF2B5EF4-FFF2-40B4-BE49-F238E27FC236}">
                <a16:creationId xmlns:a16="http://schemas.microsoft.com/office/drawing/2014/main" xmlns="" id="{FD487C75-F702-3090-5348-D9A0725B3C05}"/>
              </a:ext>
            </a:extLst>
          </p:cNvPr>
          <p:cNvPicPr>
            <a:picLocks noChangeAspect="1"/>
          </p:cNvPicPr>
          <p:nvPr/>
        </p:nvPicPr>
        <p:blipFill>
          <a:blip r:embed="rId2">
            <a:extLst>
              <a:ext uri="{96DAC541-7B7A-43D3-8B79-37D633B846F1}">
                <asvg:svgBlip xmlns:asvg="http://schemas.microsoft.com/office/drawing/2016/SVG/main" xmlns="" r:embed="rId6"/>
              </a:ext>
            </a:extLst>
          </a:blip>
          <a:stretch>
            <a:fillRect/>
          </a:stretch>
        </p:blipFill>
        <p:spPr>
          <a:xfrm>
            <a:off x="3082300" y="8481843"/>
            <a:ext cx="1224000" cy="1224000"/>
          </a:xfrm>
          <a:prstGeom prst="rect">
            <a:avLst/>
          </a:prstGeom>
        </p:spPr>
      </p:pic>
      <p:pic>
        <p:nvPicPr>
          <p:cNvPr id="15" name="Graphic 14" descr="Car with solid fill">
            <a:extLst>
              <a:ext uri="{FF2B5EF4-FFF2-40B4-BE49-F238E27FC236}">
                <a16:creationId xmlns:a16="http://schemas.microsoft.com/office/drawing/2014/main" xmlns="" id="{7EF4EE56-3AC1-3FA9-F78F-6E3489803E5D}"/>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1201400" y="8567540"/>
            <a:ext cx="1224000" cy="1224000"/>
          </a:xfrm>
          <a:prstGeom prst="rect">
            <a:avLst/>
          </a:prstGeom>
        </p:spPr>
      </p:pic>
      <p:pic>
        <p:nvPicPr>
          <p:cNvPr id="17" name="Graphic 16" descr="Add with solid fill">
            <a:extLst>
              <a:ext uri="{FF2B5EF4-FFF2-40B4-BE49-F238E27FC236}">
                <a16:creationId xmlns:a16="http://schemas.microsoft.com/office/drawing/2014/main" xmlns="" id="{5998F2C6-1B77-8071-CFA0-2B46690EB400}"/>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2574944" y="8925862"/>
            <a:ext cx="507356" cy="507356"/>
          </a:xfrm>
          <a:prstGeom prst="rect">
            <a:avLst/>
          </a:prstGeom>
        </p:spPr>
      </p:pic>
      <p:sp>
        <p:nvSpPr>
          <p:cNvPr id="18" name="TextBox 17">
            <a:extLst>
              <a:ext uri="{FF2B5EF4-FFF2-40B4-BE49-F238E27FC236}">
                <a16:creationId xmlns:a16="http://schemas.microsoft.com/office/drawing/2014/main" xmlns="" id="{CF2F4581-4A04-4D73-5B90-290CA2EA28C4}"/>
              </a:ext>
            </a:extLst>
          </p:cNvPr>
          <p:cNvSpPr txBox="1"/>
          <p:nvPr/>
        </p:nvSpPr>
        <p:spPr>
          <a:xfrm>
            <a:off x="4196584" y="8673728"/>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3.981.879</a:t>
            </a:r>
          </a:p>
        </p:txBody>
      </p:sp>
      <p:sp>
        <p:nvSpPr>
          <p:cNvPr id="19" name="TextBox 18">
            <a:extLst>
              <a:ext uri="{FF2B5EF4-FFF2-40B4-BE49-F238E27FC236}">
                <a16:creationId xmlns:a16="http://schemas.microsoft.com/office/drawing/2014/main" xmlns="" id="{621FAF64-EFCC-1A07-C83F-61992E5FF1B4}"/>
              </a:ext>
            </a:extLst>
          </p:cNvPr>
          <p:cNvSpPr txBox="1"/>
          <p:nvPr/>
        </p:nvSpPr>
        <p:spPr>
          <a:xfrm>
            <a:off x="10860526" y="343234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2.866.582</a:t>
            </a:r>
          </a:p>
        </p:txBody>
      </p:sp>
      <p:sp>
        <p:nvSpPr>
          <p:cNvPr id="20" name="TextBox 19">
            <a:extLst>
              <a:ext uri="{FF2B5EF4-FFF2-40B4-BE49-F238E27FC236}">
                <a16:creationId xmlns:a16="http://schemas.microsoft.com/office/drawing/2014/main" xmlns="" id="{B4A3B0C0-9662-825E-3E56-A043799E7B71}"/>
              </a:ext>
            </a:extLst>
          </p:cNvPr>
          <p:cNvSpPr txBox="1"/>
          <p:nvPr/>
        </p:nvSpPr>
        <p:spPr>
          <a:xfrm>
            <a:off x="10860526" y="599774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231.394</a:t>
            </a:r>
          </a:p>
        </p:txBody>
      </p:sp>
      <p:sp>
        <p:nvSpPr>
          <p:cNvPr id="21" name="TextBox 20">
            <a:extLst>
              <a:ext uri="{FF2B5EF4-FFF2-40B4-BE49-F238E27FC236}">
                <a16:creationId xmlns:a16="http://schemas.microsoft.com/office/drawing/2014/main" xmlns="" id="{4CDD1D7B-DE03-BD45-998A-70D00554363A}"/>
              </a:ext>
            </a:extLst>
          </p:cNvPr>
          <p:cNvSpPr txBox="1"/>
          <p:nvPr/>
        </p:nvSpPr>
        <p:spPr>
          <a:xfrm>
            <a:off x="10860526" y="8592988"/>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3.097.976</a:t>
            </a:r>
          </a:p>
        </p:txBody>
      </p:sp>
      <p:sp>
        <p:nvSpPr>
          <p:cNvPr id="22" name="TextBox 21">
            <a:extLst>
              <a:ext uri="{FF2B5EF4-FFF2-40B4-BE49-F238E27FC236}">
                <a16:creationId xmlns:a16="http://schemas.microsoft.com/office/drawing/2014/main" xmlns="" id="{CBB832B2-DD36-BEA7-B111-F8FBDBFF8326}"/>
              </a:ext>
            </a:extLst>
          </p:cNvPr>
          <p:cNvSpPr txBox="1"/>
          <p:nvPr/>
        </p:nvSpPr>
        <p:spPr>
          <a:xfrm>
            <a:off x="18385640" y="3353360"/>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76,8 %</a:t>
            </a:r>
          </a:p>
        </p:txBody>
      </p:sp>
      <p:sp>
        <p:nvSpPr>
          <p:cNvPr id="23" name="TextBox 22">
            <a:extLst>
              <a:ext uri="{FF2B5EF4-FFF2-40B4-BE49-F238E27FC236}">
                <a16:creationId xmlns:a16="http://schemas.microsoft.com/office/drawing/2014/main" xmlns="" id="{3D95D5BA-BA5B-B029-1E8D-828B499998E3}"/>
              </a:ext>
            </a:extLst>
          </p:cNvPr>
          <p:cNvSpPr txBox="1"/>
          <p:nvPr/>
        </p:nvSpPr>
        <p:spPr>
          <a:xfrm>
            <a:off x="18385640" y="5918760"/>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93,1%</a:t>
            </a:r>
          </a:p>
        </p:txBody>
      </p:sp>
      <p:sp>
        <p:nvSpPr>
          <p:cNvPr id="24" name="TextBox 23">
            <a:extLst>
              <a:ext uri="{FF2B5EF4-FFF2-40B4-BE49-F238E27FC236}">
                <a16:creationId xmlns:a16="http://schemas.microsoft.com/office/drawing/2014/main" xmlns="" id="{55C5BE34-A839-B93D-A520-5B1507857203}"/>
              </a:ext>
            </a:extLst>
          </p:cNvPr>
          <p:cNvSpPr txBox="1"/>
          <p:nvPr/>
        </p:nvSpPr>
        <p:spPr>
          <a:xfrm>
            <a:off x="18385640" y="8514003"/>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77,8%</a:t>
            </a:r>
          </a:p>
        </p:txBody>
      </p:sp>
      <p:cxnSp>
        <p:nvCxnSpPr>
          <p:cNvPr id="26" name="Straight Connector 25">
            <a:extLst>
              <a:ext uri="{FF2B5EF4-FFF2-40B4-BE49-F238E27FC236}">
                <a16:creationId xmlns:a16="http://schemas.microsoft.com/office/drawing/2014/main" xmlns="" id="{B42F8854-3627-54C3-434A-EB659AB47507}"/>
              </a:ext>
            </a:extLst>
          </p:cNvPr>
          <p:cNvCxnSpPr/>
          <p:nvPr/>
        </p:nvCxnSpPr>
        <p:spPr>
          <a:xfrm>
            <a:off x="622300" y="7772400"/>
            <a:ext cx="22631400" cy="0"/>
          </a:xfrm>
          <a:prstGeom prst="line">
            <a:avLst/>
          </a:prstGeom>
          <a:noFill/>
          <a:ln w="25400" cap="flat">
            <a:solidFill>
              <a:srgbClr val="0035F3"/>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8857980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4F36A95-747E-0F30-A186-4709C0B94BF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2CD6DFA5-1DF5-887D-2664-BB7C30442725}"/>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8421B7D0-10D8-2712-1EED-44DE4D410C88}"/>
              </a:ext>
            </a:extLst>
          </p:cNvPr>
          <p:cNvSpPr>
            <a:spLocks noGrp="1"/>
          </p:cNvSpPr>
          <p:nvPr>
            <p:ph type="title"/>
          </p:nvPr>
        </p:nvSpPr>
        <p:spPr>
          <a:xfrm>
            <a:off x="4722266" y="914720"/>
            <a:ext cx="18426205"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Επιχορηγείται από τον κρατικό προϋπολογισμό το 15% του κόστους των παραστατικών για την αγορά λιπασμάτων (υπολογιζόμενο επί της τελικής αξίας του τιμολογίου μετά Φ.Π.Α.) </a:t>
            </a:r>
            <a:endParaRPr lang="x-none"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xmlns="" id="{DFDE5766-458D-7680-91B5-69E4F639AF8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8D544EBA-CC40-B6F5-1ED4-9DD3B4571745}"/>
              </a:ext>
            </a:extLst>
          </p:cNvPr>
          <p:cNvSpPr/>
          <p:nvPr/>
        </p:nvSpPr>
        <p:spPr>
          <a:xfrm>
            <a:off x="788551"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03</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B706B860-93B5-D729-8809-EC966E998628}"/>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
        <p:nvSpPr>
          <p:cNvPr id="40" name="Arrow: Notched Right 39">
            <a:extLst>
              <a:ext uri="{FF2B5EF4-FFF2-40B4-BE49-F238E27FC236}">
                <a16:creationId xmlns:a16="http://schemas.microsoft.com/office/drawing/2014/main" xmlns="" id="{EDFE7459-DD5A-FDC3-1998-477E9A6C004E}"/>
              </a:ext>
            </a:extLst>
          </p:cNvPr>
          <p:cNvSpPr/>
          <p:nvPr/>
        </p:nvSpPr>
        <p:spPr>
          <a:xfrm>
            <a:off x="4379293" y="6113669"/>
            <a:ext cx="100078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41" name="Arrow: Notched Right 40">
            <a:extLst>
              <a:ext uri="{FF2B5EF4-FFF2-40B4-BE49-F238E27FC236}">
                <a16:creationId xmlns:a16="http://schemas.microsoft.com/office/drawing/2014/main" xmlns="" id="{22BBA421-3DB3-F782-108B-25436DF5B47D}"/>
              </a:ext>
            </a:extLst>
          </p:cNvPr>
          <p:cNvSpPr/>
          <p:nvPr/>
        </p:nvSpPr>
        <p:spPr>
          <a:xfrm rot="10800000">
            <a:off x="1545507" y="6113669"/>
            <a:ext cx="100078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cxnSp>
        <p:nvCxnSpPr>
          <p:cNvPr id="44" name="Straight Connector 43">
            <a:extLst>
              <a:ext uri="{FF2B5EF4-FFF2-40B4-BE49-F238E27FC236}">
                <a16:creationId xmlns:a16="http://schemas.microsoft.com/office/drawing/2014/main" xmlns="" id="{801CA787-D387-C051-53D7-C0810FDD1035}"/>
              </a:ext>
            </a:extLst>
          </p:cNvPr>
          <p:cNvCxnSpPr>
            <a:cxnSpLocks/>
          </p:cNvCxnSpPr>
          <p:nvPr/>
        </p:nvCxnSpPr>
        <p:spPr>
          <a:xfrm>
            <a:off x="1346915" y="5708525"/>
            <a:ext cx="0" cy="2456087"/>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xmlns="" id="{4C3E7238-A8D8-33B7-A046-7A1EBBA2A81A}"/>
              </a:ext>
            </a:extLst>
          </p:cNvPr>
          <p:cNvCxnSpPr>
            <a:cxnSpLocks/>
          </p:cNvCxnSpPr>
          <p:nvPr/>
        </p:nvCxnSpPr>
        <p:spPr>
          <a:xfrm>
            <a:off x="5474416" y="5708525"/>
            <a:ext cx="0" cy="249962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xmlns="" id="{5E8D8C24-02D7-A096-5ED1-6FE1D525FB3C}"/>
              </a:ext>
            </a:extLst>
          </p:cNvPr>
          <p:cNvSpPr txBox="1"/>
          <p:nvPr/>
        </p:nvSpPr>
        <p:spPr>
          <a:xfrm>
            <a:off x="667393" y="5132605"/>
            <a:ext cx="1756228"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rPr>
              <a:t>1 Απρ</a:t>
            </a:r>
            <a:endParaRPr kumimoji="0" lang="x-none"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48" name="TextBox 47">
            <a:extLst>
              <a:ext uri="{FF2B5EF4-FFF2-40B4-BE49-F238E27FC236}">
                <a16:creationId xmlns:a16="http://schemas.microsoft.com/office/drawing/2014/main" xmlns="" id="{A95946D6-90C9-C0D7-E4AE-6908BCEB60C8}"/>
              </a:ext>
            </a:extLst>
          </p:cNvPr>
          <p:cNvSpPr txBox="1"/>
          <p:nvPr/>
        </p:nvSpPr>
        <p:spPr>
          <a:xfrm>
            <a:off x="4879684" y="5132605"/>
            <a:ext cx="1945713"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rPr>
              <a:t>31 Μαΐου</a:t>
            </a:r>
            <a:endParaRPr kumimoji="0" lang="x-none"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50" name="TextBox 49">
            <a:extLst>
              <a:ext uri="{FF2B5EF4-FFF2-40B4-BE49-F238E27FC236}">
                <a16:creationId xmlns:a16="http://schemas.microsoft.com/office/drawing/2014/main" xmlns="" id="{C121B3A7-22C8-E089-30D3-99FF4ABAF6E3}"/>
              </a:ext>
            </a:extLst>
          </p:cNvPr>
          <p:cNvSpPr txBox="1"/>
          <p:nvPr/>
        </p:nvSpPr>
        <p:spPr>
          <a:xfrm>
            <a:off x="2672805" y="6208166"/>
            <a:ext cx="1756228"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lang="el-GR" sz="3200" dirty="0">
                <a:solidFill>
                  <a:schemeClr val="bg1">
                    <a:lumMod val="85000"/>
                  </a:schemeClr>
                </a:solidFill>
              </a:rPr>
              <a:t>Διάρκεια</a:t>
            </a:r>
            <a:endPar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53" name="TextBox 52">
            <a:extLst>
              <a:ext uri="{FF2B5EF4-FFF2-40B4-BE49-F238E27FC236}">
                <a16:creationId xmlns:a16="http://schemas.microsoft.com/office/drawing/2014/main" xmlns="" id="{10DEBA2C-E0A9-22D2-4A39-8500FD33D12A}"/>
              </a:ext>
            </a:extLst>
          </p:cNvPr>
          <p:cNvSpPr txBox="1"/>
          <p:nvPr/>
        </p:nvSpPr>
        <p:spPr>
          <a:xfrm>
            <a:off x="5776828" y="5846029"/>
            <a:ext cx="5077663" cy="23185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5400" b="0" i="0" u="none" strike="noStrike" cap="none" spc="0" normalizeH="0" baseline="0" dirty="0">
                <a:ln>
                  <a:noFill/>
                </a:ln>
                <a:solidFill>
                  <a:srgbClr val="FFFF00"/>
                </a:solidFill>
                <a:effectLst/>
                <a:uFillTx/>
                <a:latin typeface="Franklin Gothic Medium" panose="020B0603020102020204" pitchFamily="34" charset="0"/>
                <a:sym typeface="Helvetica"/>
              </a:rPr>
              <a:t>Κόστος</a:t>
            </a:r>
            <a:r>
              <a:rPr kumimoji="0" lang="el-GR" sz="8000" b="0"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n-US" sz="8000" b="0" i="0" u="none" strike="noStrike" cap="none" spc="0" normalizeH="0" baseline="0" dirty="0">
                <a:ln>
                  <a:noFill/>
                </a:ln>
                <a:solidFill>
                  <a:srgbClr val="FFFF00"/>
                </a:solidFill>
                <a:effectLst/>
                <a:uFillTx/>
                <a:latin typeface="Franklin Gothic Medium" panose="020B0603020102020204" pitchFamily="34" charset="0"/>
                <a:sym typeface="Helvetica"/>
              </a:rPr>
              <a:t/>
            </a:r>
            <a:br>
              <a:rPr kumimoji="0" lang="en-US" sz="8000" b="0" i="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8000" b="0" i="0" u="none" strike="noStrike" cap="none" spc="0" normalizeH="0" baseline="0" dirty="0">
                <a:ln>
                  <a:noFill/>
                </a:ln>
                <a:solidFill>
                  <a:srgbClr val="FFFF00"/>
                </a:solidFill>
                <a:effectLst/>
                <a:uFillTx/>
                <a:latin typeface="Franklin Gothic Medium" panose="020B0603020102020204" pitchFamily="34" charset="0"/>
                <a:sym typeface="Helvetica"/>
              </a:rPr>
              <a:t>15 εκ. €</a:t>
            </a:r>
            <a:endParaRPr kumimoji="0" lang="x-none" sz="8000" b="0" i="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pic>
        <p:nvPicPr>
          <p:cNvPr id="57" name="Graphic 56" descr="Farmer female with solid fill">
            <a:extLst>
              <a:ext uri="{FF2B5EF4-FFF2-40B4-BE49-F238E27FC236}">
                <a16:creationId xmlns:a16="http://schemas.microsoft.com/office/drawing/2014/main" xmlns="" id="{148BE895-698D-5C50-E6ED-A872BE144218}"/>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12081378" y="5392595"/>
            <a:ext cx="1778000" cy="1778000"/>
          </a:xfrm>
          <a:prstGeom prst="rect">
            <a:avLst/>
          </a:prstGeom>
        </p:spPr>
      </p:pic>
      <p:sp>
        <p:nvSpPr>
          <p:cNvPr id="59" name="TextBox 58">
            <a:extLst>
              <a:ext uri="{FF2B5EF4-FFF2-40B4-BE49-F238E27FC236}">
                <a16:creationId xmlns:a16="http://schemas.microsoft.com/office/drawing/2014/main" xmlns="" id="{3F15F786-2461-85C2-6D6A-5FE05C79D0DC}"/>
              </a:ext>
            </a:extLst>
          </p:cNvPr>
          <p:cNvSpPr txBox="1"/>
          <p:nvPr/>
        </p:nvSpPr>
        <p:spPr>
          <a:xfrm>
            <a:off x="13953720" y="5023422"/>
            <a:ext cx="10009365" cy="27515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Δικαιούχοι είναι φυσικά πρόσωπα επαγγελματίες αγρότες και νομικά πρόσωπα που</a:t>
            </a:r>
            <a:r>
              <a:rPr lang="en-US"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 </a:t>
            </a:r>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δραστηριοποιούνται στον πρωτογενή τομέα</a:t>
            </a:r>
            <a:endParaRPr lang="x-none" dirty="0">
              <a:solidFill>
                <a:schemeClr val="bg1">
                  <a:lumMod val="85000"/>
                </a:schemeClr>
              </a:solidFill>
              <a:latin typeface="Arial Nova Light" panose="020B0304020202020204" pitchFamily="34" charset="0"/>
            </a:endParaRPr>
          </a:p>
        </p:txBody>
      </p:sp>
      <p:pic>
        <p:nvPicPr>
          <p:cNvPr id="65" name="Graphic 64" descr="Circles with arrows with solid fill">
            <a:extLst>
              <a:ext uri="{FF2B5EF4-FFF2-40B4-BE49-F238E27FC236}">
                <a16:creationId xmlns:a16="http://schemas.microsoft.com/office/drawing/2014/main" xmlns="" id="{5CB9E790-9AC2-F55A-50F7-76CDC5013CA5}"/>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4429033" y="9960329"/>
            <a:ext cx="2708455" cy="2708455"/>
          </a:xfrm>
          <a:prstGeom prst="rect">
            <a:avLst/>
          </a:prstGeom>
        </p:spPr>
      </p:pic>
      <p:sp>
        <p:nvSpPr>
          <p:cNvPr id="71" name="TextBox 70">
            <a:extLst>
              <a:ext uri="{FF2B5EF4-FFF2-40B4-BE49-F238E27FC236}">
                <a16:creationId xmlns:a16="http://schemas.microsoft.com/office/drawing/2014/main" xmlns="" id="{7B83EEEA-466B-4CC6-9511-D812A6136972}"/>
              </a:ext>
            </a:extLst>
          </p:cNvPr>
          <p:cNvSpPr txBox="1"/>
          <p:nvPr/>
        </p:nvSpPr>
        <p:spPr>
          <a:xfrm>
            <a:off x="7262819" y="10603593"/>
            <a:ext cx="12279084" cy="14219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Η επιδότηση θα δοθεί κατόπιν αίτησης σε σχετική ηλεκτρονική πλατφόρμα της ΑΑΔΕ</a:t>
            </a:r>
            <a:endParaRPr lang="x-none" dirty="0">
              <a:solidFill>
                <a:schemeClr val="bg1">
                  <a:lumMod val="85000"/>
                </a:schemeClr>
              </a:solidFill>
              <a:latin typeface="Arial Nova Light" panose="020B0304020202020204" pitchFamily="34" charset="0"/>
            </a:endParaRPr>
          </a:p>
        </p:txBody>
      </p:sp>
    </p:spTree>
    <p:extLst>
      <p:ext uri="{BB962C8B-B14F-4D97-AF65-F5344CB8AC3E}">
        <p14:creationId xmlns:p14="http://schemas.microsoft.com/office/powerpoint/2010/main" val="85579394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809FED9-D5DC-B67E-1C16-A92CF9F8818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07FA77C3-D184-4440-D8D4-6CFE729A1E18}"/>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B986F76A-F0B5-27C6-FB5C-C7EB2C974372}"/>
              </a:ext>
            </a:extLst>
          </p:cNvPr>
          <p:cNvSpPr/>
          <p:nvPr/>
        </p:nvSpPr>
        <p:spPr>
          <a:xfrm>
            <a:off x="450384" y="4335001"/>
            <a:ext cx="15772246" cy="6356350"/>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nSpc>
                <a:spcPts val="5500"/>
              </a:lnSpc>
              <a:spcBef>
                <a:spcPts val="0"/>
              </a:spcBef>
            </a:pPr>
            <a:r>
              <a:rPr lang="el-GR" sz="4400" dirty="0">
                <a:latin typeface="Arial Nova Light" panose="020B0304020202020204" pitchFamily="34" charset="0"/>
              </a:rPr>
              <a:t>Οι ακτοπλοϊκές εταιρείες παρέχουν, βάσει του παρόντος νομοθετικού πλαισίου, υποχρεωτικές εκπτώσεις σε διάφορες κατηγορίες επιβατών (φοιτητές, ανήλικα τέκνα, άτομα με αναπηρία κ.τ.λ.), το κόστος των οποίων σήμερα δεν αποζημιώνεται. Λαμβάνοντας υπόψη τη σημαντική αύξηση των καυσίμων και προκειμένου να συγκρατηθούν οι τιμές των ακτοπλοϊκών εισιτηρίων του γενικού πληθυσμού, οι εκπτώσεις αυτές θα αποζημιώνονται από τον κρατικό προϋπολογισμό</a:t>
            </a:r>
            <a:endParaRPr lang="en-US" sz="4400" dirty="0">
              <a:latin typeface="Arial Nova Light" panose="020B0304020202020204" pitchFamily="34" charset="0"/>
            </a:endParaRPr>
          </a:p>
        </p:txBody>
      </p:sp>
      <p:sp>
        <p:nvSpPr>
          <p:cNvPr id="5" name="Title 4">
            <a:extLst>
              <a:ext uri="{FF2B5EF4-FFF2-40B4-BE49-F238E27FC236}">
                <a16:creationId xmlns:a16="http://schemas.microsoft.com/office/drawing/2014/main" xmlns="" id="{7B77FBF8-27E9-C028-57D8-A5F6FAB560C8}"/>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Αποζημίωση των υποχρεωτικών εκπτώσεων που παρέχουν οι ακτοπλοϊκές με σκοπό να συγκρατηθούν οι τιμές στα εισιτήρια</a:t>
            </a:r>
            <a:endParaRPr lang="x-none" sz="6000" b="0" dirty="0">
              <a:solidFill>
                <a:srgbClr val="0035F3"/>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xmlns="" id="{7863C531-C4D2-56BD-1BC4-002FAB5299C3}"/>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BB58204D-6242-ED63-5148-57E32C4C7BF3}"/>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04</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56352F75-5CEE-F673-DE3F-C9D25A986CAF}"/>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11" name="Graphic 10" descr="Cruise ship with solid fill">
            <a:extLst>
              <a:ext uri="{FF2B5EF4-FFF2-40B4-BE49-F238E27FC236}">
                <a16:creationId xmlns:a16="http://schemas.microsoft.com/office/drawing/2014/main" xmlns="" id="{F7005199-68B5-A806-C002-0611807DA18F}"/>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915158" y="11671884"/>
            <a:ext cx="1345050" cy="1345050"/>
          </a:xfrm>
          <a:prstGeom prst="rect">
            <a:avLst/>
          </a:prstGeom>
        </p:spPr>
      </p:pic>
      <p:pic>
        <p:nvPicPr>
          <p:cNvPr id="16" name="Graphic 15" descr="Cruise ship with solid fill">
            <a:extLst>
              <a:ext uri="{FF2B5EF4-FFF2-40B4-BE49-F238E27FC236}">
                <a16:creationId xmlns:a16="http://schemas.microsoft.com/office/drawing/2014/main" xmlns="" id="{3579E8E8-7D55-23D2-06B6-F3AE39F4EB5D}"/>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1718248" y="11671884"/>
            <a:ext cx="1345050" cy="1345050"/>
          </a:xfrm>
          <a:prstGeom prst="rect">
            <a:avLst/>
          </a:prstGeom>
        </p:spPr>
      </p:pic>
      <p:pic>
        <p:nvPicPr>
          <p:cNvPr id="17" name="Graphic 16" descr="Cruise ship with solid fill">
            <a:extLst>
              <a:ext uri="{FF2B5EF4-FFF2-40B4-BE49-F238E27FC236}">
                <a16:creationId xmlns:a16="http://schemas.microsoft.com/office/drawing/2014/main" xmlns="" id="{47ECA25C-6695-500A-3D7F-038D5B060364}"/>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2390773" y="11671884"/>
            <a:ext cx="1345050" cy="1345050"/>
          </a:xfrm>
          <a:prstGeom prst="rect">
            <a:avLst/>
          </a:prstGeom>
        </p:spPr>
      </p:pic>
      <p:sp>
        <p:nvSpPr>
          <p:cNvPr id="14" name="TextBox 13">
            <a:extLst>
              <a:ext uri="{FF2B5EF4-FFF2-40B4-BE49-F238E27FC236}">
                <a16:creationId xmlns:a16="http://schemas.microsoft.com/office/drawing/2014/main" xmlns="" id="{11E6C9D4-1CE9-1702-F0D6-64A4BD473154}"/>
              </a:ext>
            </a:extLst>
          </p:cNvPr>
          <p:cNvSpPr txBox="1"/>
          <p:nvPr/>
        </p:nvSpPr>
        <p:spPr>
          <a:xfrm>
            <a:off x="16673014" y="6324359"/>
            <a:ext cx="7420700" cy="26925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7200" b="0" i="1" u="none" strike="noStrike" cap="none" spc="0" normalizeH="0" baseline="0" dirty="0">
                <a:ln>
                  <a:noFill/>
                </a:ln>
                <a:solidFill>
                  <a:srgbClr val="0035F3"/>
                </a:solidFill>
                <a:effectLst/>
                <a:uFillTx/>
                <a:latin typeface="Franklin Gothic Medium" panose="020B0603020102020204" pitchFamily="34" charset="0"/>
                <a:sym typeface="Helvetica"/>
              </a:rPr>
              <a:t>Κόστος</a:t>
            </a:r>
            <a:endParaRPr kumimoji="0" lang="en-US" sz="11500" b="0" i="1" u="none" strike="noStrike" cap="none" spc="0" normalizeH="0" baseline="0" dirty="0">
              <a:ln>
                <a:noFill/>
              </a:ln>
              <a:solidFill>
                <a:srgbClr val="0035F3"/>
              </a:solidFill>
              <a:effectLst/>
              <a:uFillTx/>
              <a:latin typeface="Franklin Gothic Medium" panose="020B0603020102020204" pitchFamily="34" charset="0"/>
              <a:sym typeface="Helvetica"/>
            </a:endParaRPr>
          </a:p>
          <a:p>
            <a:pPr marL="0" marR="0" indent="0" algn="l" defTabSz="2438337" rtl="0" fontAlgn="auto" latinLnBrk="0" hangingPunct="0">
              <a:lnSpc>
                <a:spcPct val="90000"/>
              </a:lnSpc>
              <a:spcBef>
                <a:spcPts val="0"/>
              </a:spcBef>
              <a:spcAft>
                <a:spcPts val="0"/>
              </a:spcAft>
              <a:buClrTx/>
              <a:buSzTx/>
              <a:buFontTx/>
              <a:buNone/>
              <a:tabLst/>
            </a:pPr>
            <a:r>
              <a:rPr kumimoji="0" lang="en-US" sz="11500" b="0" i="1" u="none" strike="noStrike" cap="none" spc="0" normalizeH="0" baseline="0" dirty="0">
                <a:ln>
                  <a:noFill/>
                </a:ln>
                <a:solidFill>
                  <a:srgbClr val="0035F3"/>
                </a:solidFill>
                <a:effectLst/>
                <a:uFillTx/>
                <a:latin typeface="Franklin Gothic Medium" panose="020B0603020102020204" pitchFamily="34" charset="0"/>
                <a:sym typeface="Helvetica"/>
              </a:rPr>
              <a:t>56</a:t>
            </a:r>
            <a:r>
              <a:rPr kumimoji="0" lang="el-GR" sz="11500" b="0" i="1" u="none" strike="noStrike" cap="none" spc="0" normalizeH="0" baseline="0" dirty="0">
                <a:ln>
                  <a:noFill/>
                </a:ln>
                <a:solidFill>
                  <a:srgbClr val="0035F3"/>
                </a:solidFill>
                <a:effectLst/>
                <a:uFillTx/>
                <a:latin typeface="Franklin Gothic Medium" panose="020B0603020102020204" pitchFamily="34" charset="0"/>
                <a:sym typeface="Helvetica"/>
              </a:rPr>
              <a:t> εκ. €</a:t>
            </a:r>
            <a:endParaRPr kumimoji="0" lang="x-none" sz="11500" b="0" i="1" u="none" strike="noStrike" cap="none" spc="0" normalizeH="0" baseline="0" dirty="0">
              <a:ln>
                <a:noFill/>
              </a:ln>
              <a:solidFill>
                <a:srgbClr val="0035F3"/>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429321073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48B7FDB-56CE-6FD4-3179-2FD8C7A5F28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9923BDA1-F844-89BD-0383-00C6B5A2B12F}"/>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1B3839C8-53A4-BCF5-34DD-270C4ECB33EE}"/>
              </a:ext>
            </a:extLst>
          </p:cNvPr>
          <p:cNvSpPr/>
          <p:nvPr/>
        </p:nvSpPr>
        <p:spPr>
          <a:xfrm>
            <a:off x="627087" y="4589100"/>
            <a:ext cx="16232448" cy="6983472"/>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a:p>
            <a:pPr marL="0" marR="0" indent="0" algn="l" defTabSz="2438337" rtl="0" fontAlgn="auto" latinLnBrk="0" hangingPunct="0">
              <a:lnSpc>
                <a:spcPct val="90000"/>
              </a:lnSpc>
              <a:spcBef>
                <a:spcPts val="4500"/>
              </a:spcBef>
              <a:spcAft>
                <a:spcPts val="0"/>
              </a:spcAft>
              <a:buClrTx/>
              <a:buSzTx/>
              <a:buFontTx/>
              <a:buNone/>
              <a:tabLst/>
            </a:pPr>
            <a:endParaRPr lang="en-US" dirty="0"/>
          </a:p>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a:p>
            <a:pPr marL="0" marR="0" indent="0" algn="l" defTabSz="2438337" rtl="0" fontAlgn="auto" latinLnBrk="0" hangingPunct="0">
              <a:lnSpc>
                <a:spcPct val="90000"/>
              </a:lnSpc>
              <a:spcBef>
                <a:spcPts val="4500"/>
              </a:spcBef>
              <a:spcAft>
                <a:spcPts val="0"/>
              </a:spcAft>
              <a:buClrTx/>
              <a:buSzTx/>
              <a:buFontTx/>
              <a:buNone/>
              <a:tabLst/>
            </a:pPr>
            <a:endParaRPr lang="en-US" dirty="0"/>
          </a:p>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07C5AA7B-D825-916B-BD4F-99CEC4F03E03}"/>
              </a:ext>
            </a:extLst>
          </p:cNvPr>
          <p:cNvSpPr>
            <a:spLocks noGrp="1"/>
          </p:cNvSpPr>
          <p:nvPr>
            <p:ph type="title"/>
          </p:nvPr>
        </p:nvSpPr>
        <p:spPr>
          <a:xfrm>
            <a:off x="627087" y="962136"/>
            <a:ext cx="17452928" cy="2362583"/>
          </a:xfrm>
        </p:spPr>
        <p:txBody>
          <a:bodyPr>
            <a:noAutofit/>
          </a:bodyPr>
          <a:lstStyle/>
          <a:p>
            <a:pPr algn="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Τροποποίηση της φορολόγησης των διαδικτυακών τυχερών παιχνιδιών τύπου καζίνο, « </a:t>
            </a:r>
            <a:r>
              <a:rPr lang="el-GR" sz="6000" b="0" dirty="0" err="1">
                <a:solidFill>
                  <a:schemeClr val="bg1">
                    <a:lumMod val="95000"/>
                  </a:schemeClr>
                </a:solidFill>
                <a:latin typeface="Arial Nova Light" panose="020B0304020202020204" pitchFamily="34" charset="0"/>
                <a:cs typeface="Arial" panose="020B0604020202020204" pitchFamily="34" charset="0"/>
              </a:rPr>
              <a:t>φρουτάκια</a:t>
            </a:r>
            <a:r>
              <a:rPr lang="el-GR" sz="6000" b="0" dirty="0">
                <a:solidFill>
                  <a:schemeClr val="bg1">
                    <a:lumMod val="95000"/>
                  </a:schemeClr>
                </a:solidFill>
                <a:latin typeface="Arial Nova Light" panose="020B0304020202020204" pitchFamily="34" charset="0"/>
                <a:cs typeface="Arial" panose="020B0604020202020204" pitchFamily="34" charset="0"/>
              </a:rPr>
              <a:t> » με εφαρμογή αυξημένου συντελεστή φορολόγησης </a:t>
            </a:r>
            <a:br>
              <a:rPr lang="el-GR" sz="6000" b="0" dirty="0">
                <a:solidFill>
                  <a:schemeClr val="bg1">
                    <a:lumMod val="95000"/>
                  </a:schemeClr>
                </a:solidFill>
                <a:latin typeface="Arial Nova Light" panose="020B0304020202020204" pitchFamily="34" charset="0"/>
                <a:cs typeface="Arial" panose="020B0604020202020204" pitchFamily="34" charset="0"/>
              </a:rPr>
            </a:br>
            <a:r>
              <a:rPr lang="el-GR" sz="6000" b="0" dirty="0">
                <a:solidFill>
                  <a:schemeClr val="bg1">
                    <a:lumMod val="95000"/>
                  </a:schemeClr>
                </a:solidFill>
                <a:latin typeface="Arial Nova Light" panose="020B0304020202020204" pitchFamily="34" charset="0"/>
                <a:cs typeface="Arial" panose="020B0604020202020204" pitchFamily="34" charset="0"/>
              </a:rPr>
              <a:t> </a:t>
            </a:r>
            <a:endParaRPr lang="x-none"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xmlns="" id="{9BB15748-407F-C350-E2A6-FC4A5C005E2F}"/>
              </a:ext>
            </a:extLst>
          </p:cNvPr>
          <p:cNvSpPr>
            <a:spLocks noGrp="1"/>
          </p:cNvSpPr>
          <p:nvPr>
            <p:ph type="body" idx="21"/>
          </p:nvPr>
        </p:nvSpPr>
        <p:spPr>
          <a:xfrm>
            <a:off x="846162" y="5304045"/>
            <a:ext cx="15730345" cy="5438691"/>
          </a:xfrm>
        </p:spPr>
        <p:txBody>
          <a:bodyPr>
            <a:normAutofit lnSpcReduction="10000"/>
          </a:bodyPr>
          <a:lstStyle/>
          <a:p>
            <a:pPr marL="0" lvl="0" indent="0" algn="ctr">
              <a:lnSpc>
                <a:spcPct val="120000"/>
              </a:lnSpc>
              <a:buNone/>
            </a:pPr>
            <a:r>
              <a:rPr lang="el-GR" sz="6600" dirty="0">
                <a:solidFill>
                  <a:schemeClr val="bg1">
                    <a:lumMod val="85000"/>
                  </a:schemeClr>
                </a:solidFill>
                <a:latin typeface="Arial Nova Light" panose="020B0304020202020204" pitchFamily="34" charset="0"/>
              </a:rPr>
              <a:t>Αυξάνεται ο συντελεστής φορολόγησης διαδικτυακών τυχερών παιγνίων: </a:t>
            </a:r>
            <a:endParaRPr lang="en-US" sz="6600" dirty="0">
              <a:solidFill>
                <a:schemeClr val="bg1">
                  <a:lumMod val="85000"/>
                </a:schemeClr>
              </a:solidFill>
              <a:latin typeface="Arial Nova Light" panose="020B0304020202020204" pitchFamily="34" charset="0"/>
            </a:endParaRPr>
          </a:p>
          <a:p>
            <a:pPr marL="0" lvl="0" indent="0" algn="ctr">
              <a:buNone/>
            </a:pPr>
            <a:r>
              <a:rPr lang="el-GR" sz="6600" dirty="0">
                <a:solidFill>
                  <a:srgbClr val="FFFF00"/>
                </a:solidFill>
                <a:latin typeface="Franklin Gothic Medium" panose="020B0603020102020204" pitchFamily="34" charset="0"/>
              </a:rPr>
              <a:t>20% για κέρδη από 100,1 ευρώ 500 €</a:t>
            </a:r>
            <a:r>
              <a:rPr lang="el-GR" sz="6600" dirty="0">
                <a:solidFill>
                  <a:schemeClr val="bg1">
                    <a:lumMod val="85000"/>
                  </a:schemeClr>
                </a:solidFill>
                <a:latin typeface="Arial Nova Light" panose="020B0304020202020204" pitchFamily="34" charset="0"/>
              </a:rPr>
              <a:t> </a:t>
            </a:r>
          </a:p>
          <a:p>
            <a:pPr marL="0" lvl="0" indent="0" algn="ctr">
              <a:buNone/>
            </a:pPr>
            <a:r>
              <a:rPr lang="el-GR" sz="6600" dirty="0">
                <a:solidFill>
                  <a:srgbClr val="FFFF00"/>
                </a:solidFill>
                <a:latin typeface="Franklin Gothic Medium" panose="020B0603020102020204" pitchFamily="34" charset="0"/>
              </a:rPr>
              <a:t>30% για κέρδη άνω των 500€</a:t>
            </a:r>
          </a:p>
        </p:txBody>
      </p:sp>
      <p:sp>
        <p:nvSpPr>
          <p:cNvPr id="2" name="Google Shape;8784;p176">
            <a:extLst>
              <a:ext uri="{FF2B5EF4-FFF2-40B4-BE49-F238E27FC236}">
                <a16:creationId xmlns:a16="http://schemas.microsoft.com/office/drawing/2014/main" xmlns="" id="{F477E512-B71C-6F4F-A0BA-D3B13B63B433}"/>
              </a:ext>
            </a:extLst>
          </p:cNvPr>
          <p:cNvSpPr/>
          <p:nvPr/>
        </p:nvSpPr>
        <p:spPr>
          <a:xfrm rot="10800000">
            <a:off x="18400695" y="1057726"/>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09DB2E56-6464-425F-1E66-4D9EE2CEAC6A}"/>
              </a:ext>
            </a:extLst>
          </p:cNvPr>
          <p:cNvSpPr/>
          <p:nvPr/>
        </p:nvSpPr>
        <p:spPr>
          <a:xfrm>
            <a:off x="19946888" y="1643234"/>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a:t>
            </a:r>
            <a:r>
              <a:rPr lang="el-GR" sz="13800" b="1" dirty="0">
                <a:solidFill>
                  <a:schemeClr val="bg1">
                    <a:lumMod val="85000"/>
                  </a:schemeClr>
                </a:solidFill>
                <a:latin typeface="Arial"/>
                <a:ea typeface="Arial"/>
                <a:cs typeface="Arial"/>
                <a:sym typeface="Arial"/>
              </a:rPr>
              <a:t>5</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E7F1892E-F8A9-00D5-AC42-95611F67DD09}"/>
              </a:ext>
            </a:extLst>
          </p:cNvPr>
          <p:cNvCxnSpPr>
            <a:cxnSpLocks/>
          </p:cNvCxnSpPr>
          <p:nvPr/>
        </p:nvCxnSpPr>
        <p:spPr>
          <a:xfrm>
            <a:off x="22332752" y="1643234"/>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Tree>
    <p:extLst>
      <p:ext uri="{BB962C8B-B14F-4D97-AF65-F5344CB8AC3E}">
        <p14:creationId xmlns:p14="http://schemas.microsoft.com/office/powerpoint/2010/main" val="140570260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189F4B7-668A-87AD-2C4F-5C7D9954147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EEA45862-C0B3-1DC0-CDFA-5D3CBFBAE0BE}"/>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A9762555-8AC7-B8E7-D5A3-1810D6820AE7}"/>
              </a:ext>
            </a:extLst>
          </p:cNvPr>
          <p:cNvSpPr>
            <a:spLocks noGrp="1"/>
          </p:cNvSpPr>
          <p:nvPr>
            <p:ph type="title"/>
          </p:nvPr>
        </p:nvSpPr>
        <p:spPr>
          <a:xfrm>
            <a:off x="730763" y="857504"/>
            <a:ext cx="23087179"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Φορολόγηση κερδών από τα εν λόγω τυχερά παιχνίδια</a:t>
            </a:r>
            <a:endParaRPr lang="x-none" sz="6000" b="0" dirty="0">
              <a:solidFill>
                <a:schemeClr val="bg1">
                  <a:lumMod val="95000"/>
                </a:schemeClr>
              </a:solidFill>
              <a:latin typeface="Arial Nova Light" panose="020B0304020202020204" pitchFamily="34" charset="0"/>
              <a:cs typeface="Arial" panose="020B0604020202020204" pitchFamily="34" charset="0"/>
            </a:endParaRPr>
          </a:p>
        </p:txBody>
      </p:sp>
      <p:pic>
        <p:nvPicPr>
          <p:cNvPr id="10" name="Graphic 9" descr="Tax with solid fill">
            <a:extLst>
              <a:ext uri="{FF2B5EF4-FFF2-40B4-BE49-F238E27FC236}">
                <a16:creationId xmlns:a16="http://schemas.microsoft.com/office/drawing/2014/main" xmlns="" id="{971B7E6E-F926-BB69-3976-D2EAD7B68F23}"/>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19791543" y="8867871"/>
            <a:ext cx="2690402" cy="2690402"/>
          </a:xfrm>
          <a:prstGeom prst="rect">
            <a:avLst/>
          </a:prstGeom>
        </p:spPr>
      </p:pic>
      <p:sp>
        <p:nvSpPr>
          <p:cNvPr id="11" name="TextBox 10">
            <a:extLst>
              <a:ext uri="{FF2B5EF4-FFF2-40B4-BE49-F238E27FC236}">
                <a16:creationId xmlns:a16="http://schemas.microsoft.com/office/drawing/2014/main" xmlns="" id="{8A318573-0328-3014-76C8-B75D284D66EA}"/>
              </a:ext>
            </a:extLst>
          </p:cNvPr>
          <p:cNvSpPr txBox="1"/>
          <p:nvPr/>
        </p:nvSpPr>
        <p:spPr>
          <a:xfrm>
            <a:off x="17736380" y="2247328"/>
            <a:ext cx="6382344" cy="62427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l-GR" sz="7200" b="1" i="0" u="none" strike="noStrike" cap="none" spc="0" normalizeH="0" baseline="0" dirty="0" err="1">
                <a:ln>
                  <a:noFill/>
                </a:ln>
                <a:solidFill>
                  <a:srgbClr val="FFFF00"/>
                </a:solidFill>
                <a:effectLst/>
                <a:uFillTx/>
                <a:latin typeface="Franklin Gothic Medium" panose="020B0603020102020204" pitchFamily="34" charset="0"/>
                <a:sym typeface="Helvetica"/>
              </a:rPr>
              <a:t>Εσοδα</a:t>
            </a:r>
            <a:r>
              <a:rPr lang="el-GR" sz="7200" b="1" dirty="0">
                <a:solidFill>
                  <a:srgbClr val="FFFF00"/>
                </a:solidFill>
                <a:latin typeface="Franklin Gothic Medium" panose="020B0603020102020204" pitchFamily="34" charset="0"/>
              </a:rPr>
              <a:t/>
            </a:r>
            <a:br>
              <a:rPr lang="el-GR" sz="7200" b="1" dirty="0">
                <a:solidFill>
                  <a:srgbClr val="FFFF00"/>
                </a:solidFill>
                <a:latin typeface="Franklin Gothic Medium" panose="020B0603020102020204" pitchFamily="34" charset="0"/>
              </a:rPr>
            </a:b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1</a:t>
            </a:r>
            <a:r>
              <a:rPr lang="el-GR" sz="7200" b="1" dirty="0">
                <a:solidFill>
                  <a:srgbClr val="FFFF00"/>
                </a:solidFill>
                <a:latin typeface="Franklin Gothic Medium" panose="020B0603020102020204" pitchFamily="34" charset="0"/>
              </a:rPr>
              <a:t>00</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εκ.</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lang="el-GR" sz="7200" b="1" dirty="0">
                <a:solidFill>
                  <a:srgbClr val="FFFF00"/>
                </a:solidFill>
                <a:latin typeface="Franklin Gothic Medium" panose="020B0603020102020204" pitchFamily="34" charset="0"/>
              </a:rPr>
              <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ετησίως</a:t>
            </a:r>
          </a:p>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50 εκ</a:t>
            </a:r>
            <a:r>
              <a:rPr lang="el-GR" sz="7200" b="1" dirty="0">
                <a:solidFill>
                  <a:srgbClr val="FFFF00"/>
                </a:solidFill>
                <a:latin typeface="Franklin Gothic Medium" panose="020B0603020102020204" pitchFamily="34" charset="0"/>
              </a:rPr>
              <a:t>. € για το</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2026</a:t>
            </a:r>
          </a:p>
        </p:txBody>
      </p:sp>
      <p:sp>
        <p:nvSpPr>
          <p:cNvPr id="13" name="Text Placeholder 6">
            <a:extLst>
              <a:ext uri="{FF2B5EF4-FFF2-40B4-BE49-F238E27FC236}">
                <a16:creationId xmlns:a16="http://schemas.microsoft.com/office/drawing/2014/main" xmlns="" id="{451BF8EF-10E9-E2E4-DA69-0D4D3692BDF1}"/>
              </a:ext>
            </a:extLst>
          </p:cNvPr>
          <p:cNvSpPr txBox="1">
            <a:spLocks/>
          </p:cNvSpPr>
          <p:nvPr/>
        </p:nvSpPr>
        <p:spPr>
          <a:xfrm>
            <a:off x="1719942" y="3029351"/>
            <a:ext cx="15751161" cy="86940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numCol="1" spcCol="38100">
            <a:normAutofit/>
          </a:bodyPr>
          <a:lst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hangingPunct="1">
              <a:lnSpc>
                <a:spcPct val="120000"/>
              </a:lnSpc>
              <a:buFontTx/>
              <a:buNone/>
            </a:pPr>
            <a:r>
              <a:rPr lang="el-GR" sz="5400" dirty="0">
                <a:solidFill>
                  <a:schemeClr val="bg1">
                    <a:lumMod val="85000"/>
                  </a:schemeClr>
                </a:solidFill>
                <a:latin typeface="Arial Nova Light" panose="020B0304020202020204" pitchFamily="34" charset="0"/>
              </a:rPr>
              <a:t>Για κέρδη έως 100 €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Παραμένουν αφορολόγητα.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Για κέρδη από 100,1€ έως 500 ευρώ:</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Από 15% αυξάνεται στο 20%</a:t>
            </a:r>
          </a:p>
          <a:p>
            <a:pPr marL="0" indent="0" hangingPunct="1">
              <a:lnSpc>
                <a:spcPct val="120000"/>
              </a:lnSpc>
              <a:buFontTx/>
              <a:buNone/>
            </a:pPr>
            <a:r>
              <a:rPr lang="el-GR" sz="5400" dirty="0">
                <a:solidFill>
                  <a:schemeClr val="bg1">
                    <a:lumMod val="85000"/>
                  </a:schemeClr>
                </a:solidFill>
                <a:latin typeface="Arial Nova Light" panose="020B0304020202020204" pitchFamily="34" charset="0"/>
              </a:rPr>
              <a:t>Για κέρδη άνω των 500 ευρώ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Από 20% αυξάνεται στο 30%</a:t>
            </a:r>
          </a:p>
        </p:txBody>
      </p:sp>
      <p:cxnSp>
        <p:nvCxnSpPr>
          <p:cNvPr id="15" name="Straight Connector 14">
            <a:extLst>
              <a:ext uri="{FF2B5EF4-FFF2-40B4-BE49-F238E27FC236}">
                <a16:creationId xmlns:a16="http://schemas.microsoft.com/office/drawing/2014/main" xmlns="" id="{5482117F-40A6-589C-532C-E285336D3250}"/>
              </a:ext>
            </a:extLst>
          </p:cNvPr>
          <p:cNvCxnSpPr>
            <a:cxnSpLocks/>
          </p:cNvCxnSpPr>
          <p:nvPr/>
        </p:nvCxnSpPr>
        <p:spPr>
          <a:xfrm>
            <a:off x="1105468" y="3220087"/>
            <a:ext cx="0" cy="1569627"/>
          </a:xfrm>
          <a:prstGeom prst="line">
            <a:avLst/>
          </a:prstGeom>
          <a:noFill/>
          <a:ln w="85725" cap="flat">
            <a:solidFill>
              <a:schemeClr val="bg1">
                <a:lumMod val="85000"/>
              </a:schemeClr>
            </a:solidFill>
            <a:prstDash val="solid"/>
            <a:round/>
          </a:ln>
          <a:effectLst/>
          <a:sp3d/>
        </p:spPr>
        <p:style>
          <a:lnRef idx="0">
            <a:scrgbClr r="0" g="0" b="0"/>
          </a:lnRef>
          <a:fillRef idx="0">
            <a:scrgbClr r="0" g="0" b="0"/>
          </a:fillRef>
          <a:effectRef idx="0">
            <a:scrgbClr r="0" g="0" b="0"/>
          </a:effectRef>
          <a:fontRef idx="none"/>
        </p:style>
      </p:cxnSp>
      <p:cxnSp>
        <p:nvCxnSpPr>
          <p:cNvPr id="16" name="Straight Connector 15">
            <a:extLst>
              <a:ext uri="{FF2B5EF4-FFF2-40B4-BE49-F238E27FC236}">
                <a16:creationId xmlns:a16="http://schemas.microsoft.com/office/drawing/2014/main" xmlns="" id="{8023864E-ABFB-BB63-A1A8-B9498CAF19F5}"/>
              </a:ext>
            </a:extLst>
          </p:cNvPr>
          <p:cNvCxnSpPr>
            <a:cxnSpLocks/>
          </p:cNvCxnSpPr>
          <p:nvPr/>
        </p:nvCxnSpPr>
        <p:spPr>
          <a:xfrm>
            <a:off x="1105468" y="6203002"/>
            <a:ext cx="0" cy="1745423"/>
          </a:xfrm>
          <a:prstGeom prst="line">
            <a:avLst/>
          </a:prstGeom>
          <a:noFill/>
          <a:ln w="165100" cap="flat">
            <a:solidFill>
              <a:srgbClr val="FFFF00"/>
            </a:solidFill>
            <a:prstDash val="solid"/>
            <a:round/>
          </a:ln>
          <a:effectLst/>
          <a:sp3d/>
        </p:spPr>
        <p:style>
          <a:lnRef idx="0">
            <a:scrgbClr r="0" g="0" b="0"/>
          </a:lnRef>
          <a:fillRef idx="0">
            <a:scrgbClr r="0" g="0" b="0"/>
          </a:fillRef>
          <a:effectRef idx="0">
            <a:scrgbClr r="0" g="0" b="0"/>
          </a:effectRef>
          <a:fontRef idx="none"/>
        </p:style>
      </p:cxnSp>
      <p:cxnSp>
        <p:nvCxnSpPr>
          <p:cNvPr id="18" name="Straight Connector 17">
            <a:extLst>
              <a:ext uri="{FF2B5EF4-FFF2-40B4-BE49-F238E27FC236}">
                <a16:creationId xmlns:a16="http://schemas.microsoft.com/office/drawing/2014/main" xmlns="" id="{44648553-DDC7-779D-9DE4-05D7F2FDE151}"/>
              </a:ext>
            </a:extLst>
          </p:cNvPr>
          <p:cNvCxnSpPr>
            <a:cxnSpLocks/>
          </p:cNvCxnSpPr>
          <p:nvPr/>
        </p:nvCxnSpPr>
        <p:spPr>
          <a:xfrm>
            <a:off x="1105468" y="8867871"/>
            <a:ext cx="0" cy="1745423"/>
          </a:xfrm>
          <a:prstGeom prst="line">
            <a:avLst/>
          </a:prstGeom>
          <a:noFill/>
          <a:ln w="165100" cap="flat">
            <a:solidFill>
              <a:srgbClr val="FFFF00"/>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00401293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41C2B99-6457-3457-6FD0-B3CF703DF6B0}"/>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7" name="Text Placeholder 6">
            <a:extLst>
              <a:ext uri="{FF2B5EF4-FFF2-40B4-BE49-F238E27FC236}">
                <a16:creationId xmlns:a16="http://schemas.microsoft.com/office/drawing/2014/main" xmlns="" id="{63FD1B46-F037-91E9-2E3C-729C410AFDF8}"/>
              </a:ext>
            </a:extLst>
          </p:cNvPr>
          <p:cNvSpPr>
            <a:spLocks noGrp="1"/>
          </p:cNvSpPr>
          <p:nvPr>
            <p:ph type="body" idx="21"/>
          </p:nvPr>
        </p:nvSpPr>
        <p:spPr>
          <a:xfrm>
            <a:off x="1206500" y="2939656"/>
            <a:ext cx="21971000" cy="8256015"/>
          </a:xfrm>
        </p:spPr>
        <p:txBody>
          <a:bodyPr>
            <a:normAutofit/>
          </a:bodyPr>
          <a:lstStyle/>
          <a:p>
            <a:pPr marL="0" indent="0" algn="just">
              <a:buNone/>
            </a:pPr>
            <a:r>
              <a:rPr lang="el-GR" sz="6600" dirty="0">
                <a:solidFill>
                  <a:schemeClr val="bg1">
                    <a:lumMod val="95000"/>
                  </a:schemeClr>
                </a:solidFill>
                <a:latin typeface="Aptos Light" panose="020B0004020202020204" pitchFamily="34" charset="0"/>
              </a:rPr>
              <a:t>Δέσμη προσωρινών και </a:t>
            </a:r>
            <a:r>
              <a:rPr lang="el-GR" sz="6600" dirty="0" err="1">
                <a:solidFill>
                  <a:schemeClr val="bg1">
                    <a:lumMod val="95000"/>
                  </a:schemeClr>
                </a:solidFill>
                <a:latin typeface="Aptos Light" panose="020B0004020202020204" pitchFamily="34" charset="0"/>
              </a:rPr>
              <a:t>στοχευμένων</a:t>
            </a:r>
            <a:r>
              <a:rPr lang="el-GR" sz="6600" dirty="0">
                <a:solidFill>
                  <a:schemeClr val="bg1">
                    <a:lumMod val="95000"/>
                  </a:schemeClr>
                </a:solidFill>
                <a:latin typeface="Aptos Light" panose="020B0004020202020204" pitchFamily="34" charset="0"/>
              </a:rPr>
              <a:t> μέτρων ύψους περίπου</a:t>
            </a:r>
          </a:p>
          <a:p>
            <a:pPr marL="0" indent="0" algn="ctr">
              <a:buNone/>
            </a:pPr>
            <a:r>
              <a:rPr lang="el-GR" sz="8000" dirty="0">
                <a:solidFill>
                  <a:srgbClr val="FFFF00"/>
                </a:solidFill>
                <a:latin typeface="Aptos Light" panose="020B0004020202020204" pitchFamily="34" charset="0"/>
              </a:rPr>
              <a:t> </a:t>
            </a:r>
            <a:r>
              <a:rPr lang="el-GR" sz="9600" b="1" dirty="0">
                <a:solidFill>
                  <a:srgbClr val="FFFF00"/>
                </a:solidFill>
                <a:latin typeface="Franklin Gothic Medium" panose="020B0603020102020204" pitchFamily="34" charset="0"/>
                <a:cs typeface="Centaur Now Caption" panose="020F0502020204030204" pitchFamily="2" charset="0"/>
              </a:rPr>
              <a:t>300 εκατομμυρίων ευρώ </a:t>
            </a:r>
            <a:endParaRPr lang="el-GR" sz="8000" b="1" dirty="0">
              <a:solidFill>
                <a:srgbClr val="FFFF00"/>
              </a:solidFill>
              <a:latin typeface="Franklin Gothic Medium" panose="020B0603020102020204" pitchFamily="34" charset="0"/>
              <a:cs typeface="Centaur Now Caption" panose="020F0502020204030204" pitchFamily="2" charset="0"/>
            </a:endParaRPr>
          </a:p>
          <a:p>
            <a:pPr marL="0" indent="0" algn="just">
              <a:buNone/>
            </a:pPr>
            <a:r>
              <a:rPr lang="el-GR" sz="6600" dirty="0">
                <a:solidFill>
                  <a:schemeClr val="bg1">
                    <a:lumMod val="95000"/>
                  </a:schemeClr>
                </a:solidFill>
                <a:latin typeface="Aptos Light" panose="020B0004020202020204" pitchFamily="34" charset="0"/>
              </a:rPr>
              <a:t>με στόχο την αντιμετώπιση των συνεπειών της απότομης αύξησης των τιμών των καυσίμων για τους μήνες Απρίλιο και Μάιο</a:t>
            </a:r>
            <a:endParaRPr lang="x-none" sz="6600" dirty="0">
              <a:solidFill>
                <a:schemeClr val="bg1">
                  <a:lumMod val="95000"/>
                </a:schemeClr>
              </a:solidFill>
              <a:latin typeface="Aptos Light" panose="020B0004020202020204" pitchFamily="34" charset="0"/>
            </a:endParaRPr>
          </a:p>
        </p:txBody>
      </p:sp>
      <p:pic>
        <p:nvPicPr>
          <p:cNvPr id="9" name="Graphic 8" descr="Water with solid fill">
            <a:extLst>
              <a:ext uri="{FF2B5EF4-FFF2-40B4-BE49-F238E27FC236}">
                <a16:creationId xmlns:a16="http://schemas.microsoft.com/office/drawing/2014/main" xmlns="" id="{A3E40494-FF2B-AB7A-5B4A-14F72ACD371A}"/>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18113306" y="-195691"/>
            <a:ext cx="6270694" cy="6270694"/>
          </a:xfrm>
          <a:prstGeom prst="rect">
            <a:avLst/>
          </a:prstGeom>
        </p:spPr>
      </p:pic>
      <p:pic>
        <p:nvPicPr>
          <p:cNvPr id="10" name="Graphic 9" descr="Water with solid fill">
            <a:extLst>
              <a:ext uri="{FF2B5EF4-FFF2-40B4-BE49-F238E27FC236}">
                <a16:creationId xmlns:a16="http://schemas.microsoft.com/office/drawing/2014/main" xmlns="" id="{250BDA7A-9654-AB59-93E1-4003C6EB3433}"/>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794788" y="419327"/>
            <a:ext cx="6270694" cy="6270694"/>
          </a:xfrm>
          <a:prstGeom prst="rect">
            <a:avLst/>
          </a:prstGeom>
        </p:spPr>
      </p:pic>
      <p:pic>
        <p:nvPicPr>
          <p:cNvPr id="11" name="Graphic 10" descr="Water with solid fill">
            <a:extLst>
              <a:ext uri="{FF2B5EF4-FFF2-40B4-BE49-F238E27FC236}">
                <a16:creationId xmlns:a16="http://schemas.microsoft.com/office/drawing/2014/main" xmlns="" id="{EBE3F2F5-485C-6817-F517-F93F78424863}"/>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4430355" y="7117013"/>
            <a:ext cx="6270694" cy="6270694"/>
          </a:xfrm>
          <a:prstGeom prst="rect">
            <a:avLst/>
          </a:prstGeom>
        </p:spPr>
      </p:pic>
    </p:spTree>
    <p:extLst>
      <p:ext uri="{BB962C8B-B14F-4D97-AF65-F5344CB8AC3E}">
        <p14:creationId xmlns:p14="http://schemas.microsoft.com/office/powerpoint/2010/main" val="301259737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4B4763D-196C-83C3-A597-813208B850E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BEBC16F6-9B6D-D751-6189-790BD2BBFB05}"/>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02A7B802-6795-247D-8951-B36304E3D33B}"/>
              </a:ext>
            </a:extLst>
          </p:cNvPr>
          <p:cNvSpPr/>
          <p:nvPr/>
        </p:nvSpPr>
        <p:spPr>
          <a:xfrm>
            <a:off x="1072228" y="5828706"/>
            <a:ext cx="19415336" cy="4081128"/>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712F1516-5338-CE3D-B5D8-8770247439D8}"/>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Περιορισμός της επίδρασης της τιμής του πετρελαίου στην εφοδιαστική αλυσίδα δηλαδή στη διακίνηση αγαθών και στην αγροτική παραγωγή</a:t>
            </a:r>
            <a:endParaRPr lang="x-none"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xmlns="" id="{91916E86-88FC-B894-4460-1E2AFC3822B9}"/>
              </a:ext>
            </a:extLst>
          </p:cNvPr>
          <p:cNvSpPr>
            <a:spLocks noGrp="1"/>
          </p:cNvSpPr>
          <p:nvPr>
            <p:ph type="body" idx="21"/>
          </p:nvPr>
        </p:nvSpPr>
        <p:spPr>
          <a:xfrm>
            <a:off x="1792380" y="6506182"/>
            <a:ext cx="18426205" cy="3144424"/>
          </a:xfrm>
        </p:spPr>
        <p:txBody>
          <a:bodyPr>
            <a:normAutofit/>
          </a:bodyPr>
          <a:lstStyle/>
          <a:p>
            <a:pPr marL="0" lvl="0" indent="0">
              <a:buNone/>
            </a:pPr>
            <a:r>
              <a:rPr lang="en-US" dirty="0">
                <a:solidFill>
                  <a:schemeClr val="bg1">
                    <a:lumMod val="85000"/>
                  </a:schemeClr>
                </a:solidFill>
                <a:latin typeface="Arial Nova Light" panose="020B0304020202020204" pitchFamily="34" charset="0"/>
              </a:rPr>
              <a:t>E</a:t>
            </a:r>
            <a:r>
              <a:rPr lang="el-GR" sz="6000" dirty="0" err="1">
                <a:solidFill>
                  <a:schemeClr val="bg1">
                    <a:lumMod val="85000"/>
                  </a:schemeClr>
                </a:solidFill>
                <a:latin typeface="Arial Nova Light" panose="020B0304020202020204" pitchFamily="34" charset="0"/>
              </a:rPr>
              <a:t>πιδοτείται</a:t>
            </a:r>
            <a:r>
              <a:rPr lang="el-GR" sz="6000" dirty="0">
                <a:solidFill>
                  <a:schemeClr val="bg1">
                    <a:lumMod val="85000"/>
                  </a:schemeClr>
                </a:solidFill>
                <a:latin typeface="Arial Nova Light" panose="020B0304020202020204" pitchFamily="34" charset="0"/>
              </a:rPr>
              <a:t> το </a:t>
            </a:r>
            <a:r>
              <a:rPr lang="el-GR" sz="6000" b="1" dirty="0" err="1">
                <a:solidFill>
                  <a:srgbClr val="FFFF00"/>
                </a:solidFill>
                <a:latin typeface="Arial Nova Light" panose="020B0304020202020204" pitchFamily="34" charset="0"/>
              </a:rPr>
              <a:t>diesel</a:t>
            </a:r>
            <a:r>
              <a:rPr lang="el-GR" sz="6000" b="1" dirty="0">
                <a:solidFill>
                  <a:srgbClr val="FFFF00"/>
                </a:solidFill>
                <a:latin typeface="Arial Nova Light" panose="020B0304020202020204" pitchFamily="34" charset="0"/>
              </a:rPr>
              <a:t> κίνησης στην αντλία με 16 λεπτά το λίτρο</a:t>
            </a:r>
            <a:r>
              <a:rPr lang="el-GR" sz="6000" dirty="0">
                <a:solidFill>
                  <a:schemeClr val="bg1">
                    <a:lumMod val="85000"/>
                  </a:schemeClr>
                </a:solidFill>
                <a:latin typeface="Arial Nova Light" panose="020B0304020202020204" pitchFamily="34" charset="0"/>
              </a:rPr>
              <a:t>, έτσι ώστε το όφελος στην τελική τιμή με ΦΠΑ να ανέλθει σε </a:t>
            </a:r>
            <a:r>
              <a:rPr lang="el-GR" sz="6600" dirty="0">
                <a:solidFill>
                  <a:srgbClr val="FFFF00"/>
                </a:solidFill>
                <a:latin typeface="Franklin Gothic Medium" panose="020B0603020102020204" pitchFamily="34" charset="0"/>
              </a:rPr>
              <a:t>20 λεπτά το λίτρο</a:t>
            </a:r>
            <a:r>
              <a:rPr lang="el-GR" sz="6000" dirty="0">
                <a:solidFill>
                  <a:schemeClr val="bg1">
                    <a:lumMod val="85000"/>
                  </a:schemeClr>
                </a:solidFill>
                <a:latin typeface="Arial Nova Light" panose="020B0304020202020204" pitchFamily="34" charset="0"/>
              </a:rPr>
              <a:t>.</a:t>
            </a:r>
            <a:endParaRPr lang="el-GR" dirty="0">
              <a:solidFill>
                <a:schemeClr val="bg1">
                  <a:lumMod val="85000"/>
                </a:schemeClr>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xmlns="" id="{DB8CD155-972E-E925-1F87-6CE43118736C}"/>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90E86E31-7AF0-2537-BF80-E8CDE0C9BABA}"/>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01</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23F65EB9-68CB-D2DD-3F04-54CB4D95C857}"/>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11" name="Graphic 10" descr="Fuel with solid fill">
            <a:extLst>
              <a:ext uri="{FF2B5EF4-FFF2-40B4-BE49-F238E27FC236}">
                <a16:creationId xmlns:a16="http://schemas.microsoft.com/office/drawing/2014/main" xmlns="" id="{50A740DC-3018-26DC-CE0B-EFD668F090B6}"/>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20579428" y="5656564"/>
            <a:ext cx="1524000" cy="1524000"/>
          </a:xfrm>
          <a:prstGeom prst="rect">
            <a:avLst/>
          </a:prstGeom>
        </p:spPr>
      </p:pic>
      <p:pic>
        <p:nvPicPr>
          <p:cNvPr id="13" name="Graphic 12" descr="Fuel with solid fill">
            <a:extLst>
              <a:ext uri="{FF2B5EF4-FFF2-40B4-BE49-F238E27FC236}">
                <a16:creationId xmlns:a16="http://schemas.microsoft.com/office/drawing/2014/main" xmlns="" id="{92139F41-A957-9204-D7A6-630B6FDD2C21}"/>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21554364" y="7049570"/>
            <a:ext cx="1524000" cy="1524000"/>
          </a:xfrm>
          <a:prstGeom prst="rect">
            <a:avLst/>
          </a:prstGeom>
        </p:spPr>
      </p:pic>
      <p:pic>
        <p:nvPicPr>
          <p:cNvPr id="14" name="Graphic 13" descr="Fuel with solid fill">
            <a:extLst>
              <a:ext uri="{FF2B5EF4-FFF2-40B4-BE49-F238E27FC236}">
                <a16:creationId xmlns:a16="http://schemas.microsoft.com/office/drawing/2014/main" xmlns="" id="{5F175302-CF6E-508B-DE91-BE7F5AB981D4}"/>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22664707" y="8442576"/>
            <a:ext cx="1524000" cy="1524000"/>
          </a:xfrm>
          <a:prstGeom prst="rect">
            <a:avLst/>
          </a:prstGeom>
        </p:spPr>
      </p:pic>
      <p:pic>
        <p:nvPicPr>
          <p:cNvPr id="6" name="Graphic 5" descr="Wallet with solid fill">
            <a:extLst>
              <a:ext uri="{FF2B5EF4-FFF2-40B4-BE49-F238E27FC236}">
                <a16:creationId xmlns:a16="http://schemas.microsoft.com/office/drawing/2014/main" xmlns="" id="{2A60F51B-2854-F4CB-9A14-4EF17F7E1651}"/>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853864" y="11323508"/>
            <a:ext cx="2030137" cy="2030137"/>
          </a:xfrm>
          <a:prstGeom prst="rect">
            <a:avLst/>
          </a:prstGeom>
        </p:spPr>
      </p:pic>
      <p:sp>
        <p:nvSpPr>
          <p:cNvPr id="9" name="TextBox 8">
            <a:extLst>
              <a:ext uri="{FF2B5EF4-FFF2-40B4-BE49-F238E27FC236}">
                <a16:creationId xmlns:a16="http://schemas.microsoft.com/office/drawing/2014/main" xmlns="" id="{B90DFC22-6B2F-E40B-17CD-17772AD95A99}"/>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latin typeface="Franklin Gothic Medium" panose="020B0603020102020204" pitchFamily="34" charset="0"/>
              </a:rPr>
              <a:t>Κόστος: </a:t>
            </a:r>
            <a:r>
              <a:rPr lang="en-US" sz="8800" b="1" dirty="0">
                <a:solidFill>
                  <a:schemeClr val="bg1">
                    <a:lumMod val="85000"/>
                  </a:schemeClr>
                </a:solidFill>
                <a:latin typeface="Franklin Gothic Medium" panose="020B0603020102020204" pitchFamily="34" charset="0"/>
              </a:rPr>
              <a:t>5</a:t>
            </a:r>
            <a:r>
              <a:rPr lang="el-GR" sz="8800" b="1" dirty="0">
                <a:solidFill>
                  <a:schemeClr val="bg1">
                    <a:lumMod val="85000"/>
                  </a:schemeClr>
                </a:solidFill>
                <a:latin typeface="Franklin Gothic Medium" panose="020B0603020102020204" pitchFamily="34" charset="0"/>
              </a:rPr>
              <a:t>1 - 106</a:t>
            </a:r>
            <a:r>
              <a:rPr lang="el-GR" dirty="0">
                <a:solidFill>
                  <a:schemeClr val="bg1">
                    <a:lumMod val="85000"/>
                  </a:schemeClr>
                </a:solidFill>
                <a:latin typeface="Franklin Gothic Medium" panose="020B0603020102020204" pitchFamily="34" charset="0"/>
              </a:rPr>
              <a:t> εκ. ευρώ</a:t>
            </a:r>
            <a:endParaRPr lang="x-none" dirty="0">
              <a:solidFill>
                <a:schemeClr val="bg1">
                  <a:lumMod val="85000"/>
                </a:schemeClr>
              </a:solidFill>
            </a:endParaRPr>
          </a:p>
        </p:txBody>
      </p:sp>
    </p:spTree>
    <p:extLst>
      <p:ext uri="{BB962C8B-B14F-4D97-AF65-F5344CB8AC3E}">
        <p14:creationId xmlns:p14="http://schemas.microsoft.com/office/powerpoint/2010/main" val="426780944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AF8C6C2-932B-7401-7A5C-9828FCB151E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079AC976-6ABD-A2FA-25C6-68B4B7230C80}"/>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6906B9C1-FAFD-B956-3B9C-99D33B075A28}"/>
              </a:ext>
            </a:extLst>
          </p:cNvPr>
          <p:cNvSpPr/>
          <p:nvPr/>
        </p:nvSpPr>
        <p:spPr>
          <a:xfrm>
            <a:off x="853864" y="5735757"/>
            <a:ext cx="19415336" cy="4081128"/>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ECED2EC2-9EAD-AB91-1500-9706CB7ECA6A}"/>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Ενίσχυση των νοικοκυριών με </a:t>
            </a:r>
            <a:r>
              <a:rPr lang="el-GR" sz="6000" b="0" dirty="0" err="1">
                <a:solidFill>
                  <a:srgbClr val="0035F3"/>
                </a:solidFill>
                <a:latin typeface="Arial Nova Light" panose="020B0304020202020204" pitchFamily="34" charset="0"/>
                <a:cs typeface="Arial" panose="020B0604020202020204" pitchFamily="34" charset="0"/>
              </a:rPr>
              <a:t>στοχευμένο</a:t>
            </a:r>
            <a:r>
              <a:rPr lang="el-GR" sz="6000" b="0" dirty="0">
                <a:solidFill>
                  <a:srgbClr val="0035F3"/>
                </a:solidFill>
                <a:latin typeface="Arial Nova Light" panose="020B0304020202020204" pitchFamily="34" charset="0"/>
                <a:cs typeface="Arial" panose="020B0604020202020204" pitchFamily="34" charset="0"/>
              </a:rPr>
              <a:t> τρόπο για την αντιμετώπιση της αύξησης των τιμών των καυσίμων</a:t>
            </a:r>
            <a:endParaRPr lang="x-none" sz="6000" b="0" dirty="0">
              <a:solidFill>
                <a:srgbClr val="0035F3"/>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xmlns="" id="{C5B61231-55DB-340F-1937-CF91E8FB9CC0}"/>
              </a:ext>
            </a:extLst>
          </p:cNvPr>
          <p:cNvSpPr>
            <a:spLocks noGrp="1"/>
          </p:cNvSpPr>
          <p:nvPr>
            <p:ph type="body" idx="21"/>
          </p:nvPr>
        </p:nvSpPr>
        <p:spPr>
          <a:xfrm>
            <a:off x="1574016" y="6139540"/>
            <a:ext cx="17617499" cy="4170297"/>
          </a:xfrm>
        </p:spPr>
        <p:txBody>
          <a:bodyPr>
            <a:normAutofit fontScale="85000" lnSpcReduction="10000"/>
          </a:bodyPr>
          <a:lstStyle/>
          <a:p>
            <a:pPr marL="0" lvl="0" indent="0">
              <a:lnSpc>
                <a:spcPct val="170000"/>
              </a:lnSpc>
              <a:buNone/>
            </a:pPr>
            <a:r>
              <a:rPr lang="en-US" dirty="0">
                <a:solidFill>
                  <a:srgbClr val="0035F3"/>
                </a:solidFill>
                <a:latin typeface="Arial Nova Light" panose="020B0304020202020204" pitchFamily="34" charset="0"/>
              </a:rPr>
              <a:t>E</a:t>
            </a:r>
            <a:r>
              <a:rPr lang="el-GR" dirty="0" err="1">
                <a:solidFill>
                  <a:srgbClr val="0035F3"/>
                </a:solidFill>
                <a:latin typeface="Arial Nova Light" panose="020B0304020202020204" pitchFamily="34" charset="0"/>
              </a:rPr>
              <a:t>νίσχυση</a:t>
            </a:r>
            <a:r>
              <a:rPr lang="el-GR" dirty="0">
                <a:solidFill>
                  <a:srgbClr val="0035F3"/>
                </a:solidFill>
                <a:latin typeface="Arial Nova Light" panose="020B0304020202020204" pitchFamily="34" charset="0"/>
              </a:rPr>
              <a:t> με τη μορφή ψηφιακής κάρτας που μπορεί να χρησιμοποιηθεί στα πρατήρια, στα μέσα μαζικής μεταφοράς και στα ταξί. Η επιδότηση έχει υπολογιστεί ώστε να ανέρχεται </a:t>
            </a:r>
            <a:r>
              <a:rPr lang="el-GR" dirty="0" err="1">
                <a:solidFill>
                  <a:srgbClr val="0035F3"/>
                </a:solidFill>
                <a:latin typeface="Arial Nova Light" panose="020B0304020202020204" pitchFamily="34" charset="0"/>
              </a:rPr>
              <a:t>μεσοσταθμικά</a:t>
            </a:r>
            <a:r>
              <a:rPr lang="el-GR" dirty="0">
                <a:solidFill>
                  <a:srgbClr val="0035F3"/>
                </a:solidFill>
                <a:latin typeface="Arial Nova Light" panose="020B0304020202020204" pitchFamily="34" charset="0"/>
              </a:rPr>
              <a:t> σε </a:t>
            </a:r>
            <a:r>
              <a:rPr lang="el-GR" sz="7100" b="1" dirty="0">
                <a:solidFill>
                  <a:srgbClr val="0035F3"/>
                </a:solidFill>
                <a:latin typeface="Franklin Gothic Medium" panose="020B0603020102020204" pitchFamily="34" charset="0"/>
              </a:rPr>
              <a:t>36 λεπτά το λίτρο</a:t>
            </a:r>
            <a:r>
              <a:rPr lang="el-GR" sz="6000" dirty="0">
                <a:solidFill>
                  <a:srgbClr val="0035F3"/>
                </a:solidFill>
                <a:latin typeface="Arial Nova Light" panose="020B0304020202020204" pitchFamily="34" charset="0"/>
              </a:rPr>
              <a:t>.</a:t>
            </a:r>
            <a:endParaRPr lang="el-GR" dirty="0">
              <a:solidFill>
                <a:srgbClr val="0035F3"/>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xmlns="" id="{515E6675-E171-B9C3-7B79-A2CF4586C39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F527DD8C-00D0-53D8-B71B-FC06B93392C0}"/>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02</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707AD28B-D3E2-1AA0-8D4D-34F86486D494}"/>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9" name="Graphic 8" descr="Credit card with solid fill">
            <a:extLst>
              <a:ext uri="{FF2B5EF4-FFF2-40B4-BE49-F238E27FC236}">
                <a16:creationId xmlns:a16="http://schemas.microsoft.com/office/drawing/2014/main" xmlns="" id="{BAC123BC-4AD0-46F9-C064-752E92297082}"/>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20269200" y="5061110"/>
            <a:ext cx="2155371" cy="2155371"/>
          </a:xfrm>
          <a:prstGeom prst="rect">
            <a:avLst/>
          </a:prstGeom>
        </p:spPr>
      </p:pic>
      <p:pic>
        <p:nvPicPr>
          <p:cNvPr id="10" name="Graphic 9" descr="Credit card with solid fill">
            <a:extLst>
              <a:ext uri="{FF2B5EF4-FFF2-40B4-BE49-F238E27FC236}">
                <a16:creationId xmlns:a16="http://schemas.microsoft.com/office/drawing/2014/main" xmlns="" id="{28B31EDA-B31B-60C6-976B-25869C6E1EC9}"/>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21346885" y="6672196"/>
            <a:ext cx="2155371" cy="2155371"/>
          </a:xfrm>
          <a:prstGeom prst="rect">
            <a:avLst/>
          </a:prstGeom>
        </p:spPr>
      </p:pic>
      <p:pic>
        <p:nvPicPr>
          <p:cNvPr id="15" name="Graphic 14" descr="Credit card with solid fill">
            <a:extLst>
              <a:ext uri="{FF2B5EF4-FFF2-40B4-BE49-F238E27FC236}">
                <a16:creationId xmlns:a16="http://schemas.microsoft.com/office/drawing/2014/main" xmlns="" id="{EE131ED1-A331-12A7-9690-3DCCF372C92B}"/>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22363118" y="8154467"/>
            <a:ext cx="2155371" cy="2155371"/>
          </a:xfrm>
          <a:prstGeom prst="rect">
            <a:avLst/>
          </a:prstGeom>
        </p:spPr>
      </p:pic>
      <p:pic>
        <p:nvPicPr>
          <p:cNvPr id="6" name="Graphic 5" descr="Wallet with solid fill">
            <a:extLst>
              <a:ext uri="{FF2B5EF4-FFF2-40B4-BE49-F238E27FC236}">
                <a16:creationId xmlns:a16="http://schemas.microsoft.com/office/drawing/2014/main" xmlns="" id="{8FD76A7C-7215-362B-00F0-06493453EBB6}"/>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5515520" y="10713620"/>
            <a:ext cx="2896701" cy="2896701"/>
          </a:xfrm>
          <a:prstGeom prst="rect">
            <a:avLst/>
          </a:prstGeom>
        </p:spPr>
      </p:pic>
      <p:sp>
        <p:nvSpPr>
          <p:cNvPr id="11" name="TextBox 10">
            <a:extLst>
              <a:ext uri="{FF2B5EF4-FFF2-40B4-BE49-F238E27FC236}">
                <a16:creationId xmlns:a16="http://schemas.microsoft.com/office/drawing/2014/main" xmlns="" id="{AB733C72-D11B-B581-AAF6-54F73835606A}"/>
              </a:ext>
            </a:extLst>
          </p:cNvPr>
          <p:cNvSpPr txBox="1"/>
          <p:nvPr/>
        </p:nvSpPr>
        <p:spPr>
          <a:xfrm>
            <a:off x="8755121" y="11506406"/>
            <a:ext cx="6593736"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rgbClr val="0035F3"/>
                </a:solidFill>
                <a:latin typeface="Franklin Gothic Medium" panose="020B0603020102020204" pitchFamily="34" charset="0"/>
              </a:rPr>
              <a:t>Κόστος: </a:t>
            </a:r>
            <a:r>
              <a:rPr lang="el-GR" sz="8800" b="1" dirty="0">
                <a:solidFill>
                  <a:srgbClr val="0035F3"/>
                </a:solidFill>
                <a:latin typeface="Franklin Gothic Medium" panose="020B0603020102020204" pitchFamily="34" charset="0"/>
              </a:rPr>
              <a:t>1</a:t>
            </a:r>
            <a:r>
              <a:rPr lang="en-US" sz="8800" b="1" dirty="0">
                <a:solidFill>
                  <a:srgbClr val="0035F3"/>
                </a:solidFill>
                <a:latin typeface="Franklin Gothic Medium" panose="020B0603020102020204" pitchFamily="34" charset="0"/>
              </a:rPr>
              <a:t>30</a:t>
            </a:r>
            <a:r>
              <a:rPr lang="el-GR" dirty="0">
                <a:solidFill>
                  <a:srgbClr val="0035F3"/>
                </a:solidFill>
                <a:latin typeface="Franklin Gothic Medium" panose="020B0603020102020204" pitchFamily="34" charset="0"/>
              </a:rPr>
              <a:t> εκ</a:t>
            </a:r>
            <a:r>
              <a:rPr lang="en-US" dirty="0">
                <a:solidFill>
                  <a:srgbClr val="0035F3"/>
                </a:solidFill>
                <a:latin typeface="Franklin Gothic Medium" panose="020B0603020102020204" pitchFamily="34" charset="0"/>
              </a:rPr>
              <a:t>.</a:t>
            </a:r>
            <a:r>
              <a:rPr lang="el-GR" dirty="0">
                <a:solidFill>
                  <a:srgbClr val="0035F3"/>
                </a:solidFill>
                <a:latin typeface="Franklin Gothic Medium" panose="020B0603020102020204" pitchFamily="34" charset="0"/>
              </a:rPr>
              <a:t> €</a:t>
            </a:r>
            <a:endParaRPr lang="x-none" dirty="0">
              <a:solidFill>
                <a:srgbClr val="0035F3"/>
              </a:solidFill>
            </a:endParaRPr>
          </a:p>
        </p:txBody>
      </p:sp>
    </p:spTree>
    <p:extLst>
      <p:ext uri="{BB962C8B-B14F-4D97-AF65-F5344CB8AC3E}">
        <p14:creationId xmlns:p14="http://schemas.microsoft.com/office/powerpoint/2010/main" val="105686337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xmlns="" id="{41A96563-6335-5ADD-B912-1887FFAA821B}"/>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29" name="Google Shape;9418;p189">
            <a:extLst>
              <a:ext uri="{FF2B5EF4-FFF2-40B4-BE49-F238E27FC236}">
                <a16:creationId xmlns:a16="http://schemas.microsoft.com/office/drawing/2014/main" xmlns="" id="{99F26108-EFA8-4EA9-AB21-1E5913763180}"/>
              </a:ext>
            </a:extLst>
          </p:cNvPr>
          <p:cNvSpPr/>
          <p:nvPr/>
        </p:nvSpPr>
        <p:spPr>
          <a:xfrm>
            <a:off x="725292" y="7272477"/>
            <a:ext cx="22030382" cy="3898175"/>
          </a:xfrm>
          <a:custGeom>
            <a:avLst/>
            <a:gdLst>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0 w 22020222"/>
              <a:gd name="csY4" fmla="*/ 0 h 3898175"/>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91440 w 22020222"/>
              <a:gd name="csY4" fmla="*/ 91440 h 3898175"/>
              <a:gd name="csX0" fmla="*/ 10160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11955418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9016275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7884161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Lst>
            <a:ahLst/>
            <a:cxnLst>
              <a:cxn ang="0">
                <a:pos x="csX0" y="csY0"/>
              </a:cxn>
              <a:cxn ang="0">
                <a:pos x="csX1" y="csY1"/>
              </a:cxn>
              <a:cxn ang="0">
                <a:pos x="csX2" y="csY2"/>
              </a:cxn>
              <a:cxn ang="0">
                <a:pos x="csX3" y="csY3"/>
              </a:cxn>
              <a:cxn ang="0">
                <a:pos x="csX4" y="csY4"/>
              </a:cxn>
            </a:cxnLst>
            <a:rect l="l" t="t" r="r" b="b"/>
            <a:pathLst>
              <a:path w="22030382" h="3898175">
                <a:moveTo>
                  <a:pt x="7884161" y="0"/>
                </a:moveTo>
                <a:lnTo>
                  <a:pt x="22030382" y="0"/>
                </a:lnTo>
                <a:lnTo>
                  <a:pt x="22030382" y="3898175"/>
                </a:lnTo>
                <a:lnTo>
                  <a:pt x="10160" y="3898175"/>
                </a:lnTo>
                <a:cubicBezTo>
                  <a:pt x="10160" y="2598783"/>
                  <a:pt x="0" y="193040"/>
                  <a:pt x="0" y="193040"/>
                </a:cubicBezTo>
              </a:path>
            </a:pathLst>
          </a:custGeom>
          <a:noFill/>
          <a:ln w="38100" cap="flat" cmpd="sng">
            <a:solidFill>
              <a:srgbClr val="0035F3"/>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8" name="Rectangle 27">
            <a:extLst>
              <a:ext uri="{FF2B5EF4-FFF2-40B4-BE49-F238E27FC236}">
                <a16:creationId xmlns:a16="http://schemas.microsoft.com/office/drawing/2014/main" xmlns="" id="{5A9885CC-012B-044B-29AC-E2F79831A884}"/>
              </a:ext>
            </a:extLst>
          </p:cNvPr>
          <p:cNvSpPr/>
          <p:nvPr/>
        </p:nvSpPr>
        <p:spPr>
          <a:xfrm>
            <a:off x="2035811" y="694313"/>
            <a:ext cx="9756820" cy="1344471"/>
          </a:xfrm>
          <a:prstGeom prst="rect">
            <a:avLst/>
          </a:prstGeom>
          <a:no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rgbClr val="000000"/>
                </a:solidFill>
                <a:effectLst/>
                <a:uFillTx/>
                <a:latin typeface="+mj-lt"/>
                <a:ea typeface="+mj-ea"/>
                <a:cs typeface="+mj-cs"/>
                <a:sym typeface="Helvetica"/>
              </a:rPr>
              <a:t>Υπολογισμός Επίπτωσης</a:t>
            </a: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5" name="Google Shape;9416;p189">
            <a:extLst>
              <a:ext uri="{FF2B5EF4-FFF2-40B4-BE49-F238E27FC236}">
                <a16:creationId xmlns:a16="http://schemas.microsoft.com/office/drawing/2014/main" xmlns="" id="{F34A982A-409B-9EBA-B710-63BE5D6635C7}"/>
              </a:ext>
            </a:extLst>
          </p:cNvPr>
          <p:cNvSpPr txBox="1"/>
          <p:nvPr/>
        </p:nvSpPr>
        <p:spPr>
          <a:xfrm>
            <a:off x="1117087" y="2730410"/>
            <a:ext cx="21198627" cy="2651568"/>
          </a:xfrm>
          <a:prstGeom prst="rect">
            <a:avLst/>
          </a:prstGeom>
          <a:noFill/>
          <a:ln>
            <a:noFill/>
          </a:ln>
        </p:spPr>
        <p:txBody>
          <a:bodyPr spcFirstLastPara="1" wrap="square" lIns="91425" tIns="45700" rIns="91425" bIns="45700" anchor="t" anchorCtr="0">
            <a:noAutofit/>
          </a:bodyPr>
          <a:lstStyle/>
          <a:p>
            <a:pPr lvl="0">
              <a:lnSpc>
                <a:spcPts val="5700"/>
              </a:lnSpc>
              <a:spcBef>
                <a:spcPts val="0"/>
              </a:spcBef>
              <a:buClr>
                <a:schemeClr val="dk1"/>
              </a:buClr>
              <a:buSzPts val="1000"/>
            </a:pPr>
            <a:r>
              <a:rPr lang="el-GR" sz="4400" dirty="0">
                <a:latin typeface="Arial Nova Light" panose="020B0304020202020204" pitchFamily="34" charset="0"/>
              </a:rPr>
              <a:t>Η επιδότηση έχει υπολογιστεί ώστε να ανέρχεται </a:t>
            </a:r>
            <a:r>
              <a:rPr lang="el-GR" sz="4400" dirty="0" err="1">
                <a:latin typeface="Arial Nova Light" panose="020B0304020202020204" pitchFamily="34" charset="0"/>
              </a:rPr>
              <a:t>μεσοσταθμικά</a:t>
            </a:r>
            <a:r>
              <a:rPr lang="el-GR" sz="4400" dirty="0">
                <a:latin typeface="Arial Nova Light" panose="020B0304020202020204" pitchFamily="34" charset="0"/>
              </a:rPr>
              <a:t> σε 36 λεπτά το λίτρο. Με μέση κατανάλωση 70 λίτρα τον μήνα, η ενίσχυση ανέρχεται σε </a:t>
            </a:r>
            <a:r>
              <a:rPr lang="el-GR" sz="4400" b="1" dirty="0">
                <a:latin typeface="Arial Nova Light" panose="020B0304020202020204" pitchFamily="34" charset="0"/>
              </a:rPr>
              <a:t>50 € για την ηπειρωτική Ελλάδα και 60 € για τη νησιωτική Ελλάδα </a:t>
            </a:r>
            <a:r>
              <a:rPr lang="el-GR" sz="4400" dirty="0">
                <a:latin typeface="Arial Nova Light" panose="020B0304020202020204" pitchFamily="34" charset="0"/>
              </a:rPr>
              <a:t>για το δίμηνο Απριλίου και Μαΐου</a:t>
            </a:r>
            <a:endParaRPr sz="4400" dirty="0">
              <a:latin typeface="Arial Nova Light" panose="020B0304020202020204" pitchFamily="34" charset="0"/>
            </a:endParaRPr>
          </a:p>
        </p:txBody>
      </p:sp>
      <p:sp>
        <p:nvSpPr>
          <p:cNvPr id="17" name="Google Shape;9418;p189">
            <a:extLst>
              <a:ext uri="{FF2B5EF4-FFF2-40B4-BE49-F238E27FC236}">
                <a16:creationId xmlns:a16="http://schemas.microsoft.com/office/drawing/2014/main" xmlns="" id="{6A7B084E-9AA4-5194-BF0C-F57EB93C5054}"/>
              </a:ext>
            </a:extLst>
          </p:cNvPr>
          <p:cNvSpPr/>
          <p:nvPr/>
        </p:nvSpPr>
        <p:spPr>
          <a:xfrm>
            <a:off x="725292" y="1609996"/>
            <a:ext cx="22030382" cy="4420809"/>
          </a:xfrm>
          <a:custGeom>
            <a:avLst/>
            <a:gdLst>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0 w 22020222"/>
              <a:gd name="csY4" fmla="*/ 0 h 3898175"/>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91440 w 22020222"/>
              <a:gd name="csY4" fmla="*/ 91440 h 3898175"/>
              <a:gd name="csX0" fmla="*/ 10160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11955418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9016275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8533675 w 22030382"/>
              <a:gd name="csY0" fmla="*/ 11199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Lst>
            <a:ahLst/>
            <a:cxnLst>
              <a:cxn ang="0">
                <a:pos x="csX0" y="csY0"/>
              </a:cxn>
              <a:cxn ang="0">
                <a:pos x="csX1" y="csY1"/>
              </a:cxn>
              <a:cxn ang="0">
                <a:pos x="csX2" y="csY2"/>
              </a:cxn>
              <a:cxn ang="0">
                <a:pos x="csX3" y="csY3"/>
              </a:cxn>
              <a:cxn ang="0">
                <a:pos x="csX4" y="csY4"/>
              </a:cxn>
            </a:cxnLst>
            <a:rect l="l" t="t" r="r" b="b"/>
            <a:pathLst>
              <a:path w="22030382" h="3898175">
                <a:moveTo>
                  <a:pt x="8533675" y="11199"/>
                </a:moveTo>
                <a:lnTo>
                  <a:pt x="22030382" y="0"/>
                </a:lnTo>
                <a:lnTo>
                  <a:pt x="22030382" y="3898175"/>
                </a:lnTo>
                <a:lnTo>
                  <a:pt x="10160" y="3898175"/>
                </a:lnTo>
                <a:cubicBezTo>
                  <a:pt x="10160" y="2598783"/>
                  <a:pt x="0" y="193040"/>
                  <a:pt x="0" y="193040"/>
                </a:cubicBezTo>
              </a:path>
            </a:pathLst>
          </a:custGeom>
          <a:noFill/>
          <a:ln w="38100" cap="flat" cmpd="sng">
            <a:solidFill>
              <a:srgbClr val="0035F3"/>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0" name="Google Shape;9420;p189">
            <a:extLst>
              <a:ext uri="{FF2B5EF4-FFF2-40B4-BE49-F238E27FC236}">
                <a16:creationId xmlns:a16="http://schemas.microsoft.com/office/drawing/2014/main" xmlns="" id="{D9F1DE1C-8AAC-4684-D1A6-DC0C45231932}"/>
              </a:ext>
            </a:extLst>
          </p:cNvPr>
          <p:cNvSpPr/>
          <p:nvPr/>
        </p:nvSpPr>
        <p:spPr>
          <a:xfrm>
            <a:off x="389255" y="1937273"/>
            <a:ext cx="440334" cy="841306"/>
          </a:xfrm>
          <a:custGeom>
            <a:avLst/>
            <a:gdLst/>
            <a:ahLst/>
            <a:cxnLst/>
            <a:rect l="l" t="t" r="r" b="b"/>
            <a:pathLst>
              <a:path w="183208" h="375501" extrusionOk="0">
                <a:moveTo>
                  <a:pt x="163525" y="187751"/>
                </a:moveTo>
                <a:cubicBezTo>
                  <a:pt x="163525" y="124158"/>
                  <a:pt x="169581" y="60565"/>
                  <a:pt x="183208" y="0"/>
                </a:cubicBezTo>
                <a:cubicBezTo>
                  <a:pt x="81762" y="3028"/>
                  <a:pt x="0" y="86305"/>
                  <a:pt x="0" y="187751"/>
                </a:cubicBezTo>
                <a:cubicBezTo>
                  <a:pt x="0" y="289197"/>
                  <a:pt x="80248" y="372473"/>
                  <a:pt x="181694" y="375501"/>
                </a:cubicBezTo>
                <a:cubicBezTo>
                  <a:pt x="169581" y="314937"/>
                  <a:pt x="163525" y="251344"/>
                  <a:pt x="163525" y="187751"/>
                </a:cubicBezTo>
                <a:close/>
              </a:path>
            </a:pathLst>
          </a:custGeom>
          <a:solidFill>
            <a:srgbClr val="0035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1" name="Google Shape;9421;p189">
            <a:extLst>
              <a:ext uri="{FF2B5EF4-FFF2-40B4-BE49-F238E27FC236}">
                <a16:creationId xmlns:a16="http://schemas.microsoft.com/office/drawing/2014/main" xmlns="" id="{041E541F-246E-6A48-7D68-5287B7AEDE29}"/>
              </a:ext>
            </a:extLst>
          </p:cNvPr>
          <p:cNvSpPr/>
          <p:nvPr/>
        </p:nvSpPr>
        <p:spPr>
          <a:xfrm>
            <a:off x="389255" y="1123100"/>
            <a:ext cx="1375591" cy="1248388"/>
          </a:xfrm>
          <a:custGeom>
            <a:avLst/>
            <a:gdLst/>
            <a:ahLst/>
            <a:cxnLst/>
            <a:rect l="l" t="t" r="r" b="b"/>
            <a:pathLst>
              <a:path w="572337" h="557195" extrusionOk="0">
                <a:moveTo>
                  <a:pt x="489060" y="0"/>
                </a:moveTo>
                <a:lnTo>
                  <a:pt x="489060" y="0"/>
                </a:lnTo>
                <a:lnTo>
                  <a:pt x="84791" y="0"/>
                </a:lnTo>
                <a:cubicBezTo>
                  <a:pt x="37853" y="0"/>
                  <a:pt x="0" y="37853"/>
                  <a:pt x="0" y="84791"/>
                </a:cubicBezTo>
                <a:lnTo>
                  <a:pt x="1514" y="557196"/>
                </a:lnTo>
                <a:cubicBezTo>
                  <a:pt x="1514" y="557196"/>
                  <a:pt x="28768" y="498145"/>
                  <a:pt x="83277" y="498145"/>
                </a:cubicBezTo>
                <a:lnTo>
                  <a:pt x="487546" y="498145"/>
                </a:lnTo>
                <a:cubicBezTo>
                  <a:pt x="534484" y="498145"/>
                  <a:pt x="572337" y="460292"/>
                  <a:pt x="572337" y="413354"/>
                </a:cubicBezTo>
                <a:lnTo>
                  <a:pt x="572337" y="86305"/>
                </a:lnTo>
                <a:cubicBezTo>
                  <a:pt x="572337" y="39367"/>
                  <a:pt x="534484" y="1514"/>
                  <a:pt x="489060" y="0"/>
                </a:cubicBezTo>
                <a:close/>
              </a:path>
            </a:pathLst>
          </a:custGeom>
          <a:solidFill>
            <a:srgbClr val="6183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dirty="0">
              <a:solidFill>
                <a:schemeClr val="dk1"/>
              </a:solidFill>
              <a:latin typeface="Arial"/>
              <a:ea typeface="Arial"/>
              <a:cs typeface="Arial"/>
              <a:sym typeface="Arial"/>
            </a:endParaRPr>
          </a:p>
        </p:txBody>
      </p:sp>
      <p:sp>
        <p:nvSpPr>
          <p:cNvPr id="24" name="Google Shape;9416;p189">
            <a:extLst>
              <a:ext uri="{FF2B5EF4-FFF2-40B4-BE49-F238E27FC236}">
                <a16:creationId xmlns:a16="http://schemas.microsoft.com/office/drawing/2014/main" xmlns="" id="{3420FE7E-6DFD-2B7E-0FEF-E6B7DD5DB96E}"/>
              </a:ext>
            </a:extLst>
          </p:cNvPr>
          <p:cNvSpPr txBox="1"/>
          <p:nvPr/>
        </p:nvSpPr>
        <p:spPr>
          <a:xfrm>
            <a:off x="1193317" y="8128979"/>
            <a:ext cx="21198627" cy="2651568"/>
          </a:xfrm>
          <a:prstGeom prst="rect">
            <a:avLst/>
          </a:prstGeom>
          <a:noFill/>
          <a:ln>
            <a:noFill/>
          </a:ln>
        </p:spPr>
        <p:txBody>
          <a:bodyPr spcFirstLastPara="1" wrap="square" lIns="91425" tIns="45700" rIns="91425" bIns="45700" anchor="t" anchorCtr="0">
            <a:noAutofit/>
          </a:bodyPr>
          <a:lstStyle/>
          <a:p>
            <a:pPr lvl="0">
              <a:lnSpc>
                <a:spcPts val="5700"/>
              </a:lnSpc>
              <a:spcBef>
                <a:spcPts val="0"/>
              </a:spcBef>
              <a:buClr>
                <a:schemeClr val="dk1"/>
              </a:buClr>
              <a:buSzPts val="1000"/>
            </a:pPr>
            <a:r>
              <a:rPr lang="el-GR" sz="4400" dirty="0">
                <a:latin typeface="Arial Nova Light" panose="020B0304020202020204" pitchFamily="34" charset="0"/>
              </a:rPr>
              <a:t>Τα εισοδηματικά κριτήρια είναι διευρυμένα για τις οικογένειες με παιδιά, κατά αναλογία με αυτά που χρησιμοποιούνται στο πρόγραμμα ΣΠΙΤΙ ΜΟΥ 2 και καλύπτουν περίπου τα </a:t>
            </a:r>
            <a:r>
              <a:rPr lang="el-GR" sz="4400" b="1" dirty="0">
                <a:latin typeface="Arial Nova Light" panose="020B0304020202020204" pitchFamily="34" charset="0"/>
              </a:rPr>
              <a:t>3 εκ των 4 εκατομμυρίων ιδιοκτητών οχημάτων</a:t>
            </a:r>
            <a:r>
              <a:rPr lang="el-GR" sz="4400" dirty="0">
                <a:latin typeface="Arial Nova Light" panose="020B0304020202020204" pitchFamily="34" charset="0"/>
              </a:rPr>
              <a:t>. </a:t>
            </a:r>
            <a:endParaRPr sz="4400" dirty="0">
              <a:latin typeface="Arial Nova Light" panose="020B0304020202020204" pitchFamily="34" charset="0"/>
            </a:endParaRPr>
          </a:p>
        </p:txBody>
      </p:sp>
      <p:sp>
        <p:nvSpPr>
          <p:cNvPr id="26" name="Google Shape;9420;p189">
            <a:extLst>
              <a:ext uri="{FF2B5EF4-FFF2-40B4-BE49-F238E27FC236}">
                <a16:creationId xmlns:a16="http://schemas.microsoft.com/office/drawing/2014/main" xmlns="" id="{0C94E7B0-2BB1-37C8-20F1-F681A77D77EA}"/>
              </a:ext>
            </a:extLst>
          </p:cNvPr>
          <p:cNvSpPr/>
          <p:nvPr/>
        </p:nvSpPr>
        <p:spPr>
          <a:xfrm>
            <a:off x="389255" y="7456877"/>
            <a:ext cx="440334" cy="841306"/>
          </a:xfrm>
          <a:custGeom>
            <a:avLst/>
            <a:gdLst/>
            <a:ahLst/>
            <a:cxnLst/>
            <a:rect l="l" t="t" r="r" b="b"/>
            <a:pathLst>
              <a:path w="183208" h="375501" extrusionOk="0">
                <a:moveTo>
                  <a:pt x="163525" y="187751"/>
                </a:moveTo>
                <a:cubicBezTo>
                  <a:pt x="163525" y="124158"/>
                  <a:pt x="169581" y="60565"/>
                  <a:pt x="183208" y="0"/>
                </a:cubicBezTo>
                <a:cubicBezTo>
                  <a:pt x="81762" y="3028"/>
                  <a:pt x="0" y="86305"/>
                  <a:pt x="0" y="187751"/>
                </a:cubicBezTo>
                <a:cubicBezTo>
                  <a:pt x="0" y="289197"/>
                  <a:pt x="80248" y="372473"/>
                  <a:pt x="181694" y="375501"/>
                </a:cubicBezTo>
                <a:cubicBezTo>
                  <a:pt x="169581" y="314937"/>
                  <a:pt x="163525" y="251344"/>
                  <a:pt x="163525" y="187751"/>
                </a:cubicBezTo>
                <a:close/>
              </a:path>
            </a:pathLst>
          </a:custGeom>
          <a:solidFill>
            <a:srgbClr val="0035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7" name="Google Shape;9421;p189">
            <a:extLst>
              <a:ext uri="{FF2B5EF4-FFF2-40B4-BE49-F238E27FC236}">
                <a16:creationId xmlns:a16="http://schemas.microsoft.com/office/drawing/2014/main" xmlns="" id="{0E71331A-543A-79AD-A8BA-C15361EF8337}"/>
              </a:ext>
            </a:extLst>
          </p:cNvPr>
          <p:cNvSpPr/>
          <p:nvPr/>
        </p:nvSpPr>
        <p:spPr>
          <a:xfrm>
            <a:off x="389255" y="6642704"/>
            <a:ext cx="1375591" cy="1248388"/>
          </a:xfrm>
          <a:custGeom>
            <a:avLst/>
            <a:gdLst/>
            <a:ahLst/>
            <a:cxnLst/>
            <a:rect l="l" t="t" r="r" b="b"/>
            <a:pathLst>
              <a:path w="572337" h="557195" extrusionOk="0">
                <a:moveTo>
                  <a:pt x="489060" y="0"/>
                </a:moveTo>
                <a:lnTo>
                  <a:pt x="489060" y="0"/>
                </a:lnTo>
                <a:lnTo>
                  <a:pt x="84791" y="0"/>
                </a:lnTo>
                <a:cubicBezTo>
                  <a:pt x="37853" y="0"/>
                  <a:pt x="0" y="37853"/>
                  <a:pt x="0" y="84791"/>
                </a:cubicBezTo>
                <a:lnTo>
                  <a:pt x="1514" y="557196"/>
                </a:lnTo>
                <a:cubicBezTo>
                  <a:pt x="1514" y="557196"/>
                  <a:pt x="28768" y="498145"/>
                  <a:pt x="83277" y="498145"/>
                </a:cubicBezTo>
                <a:lnTo>
                  <a:pt x="487546" y="498145"/>
                </a:lnTo>
                <a:cubicBezTo>
                  <a:pt x="534484" y="498145"/>
                  <a:pt x="572337" y="460292"/>
                  <a:pt x="572337" y="413354"/>
                </a:cubicBezTo>
                <a:lnTo>
                  <a:pt x="572337" y="86305"/>
                </a:lnTo>
                <a:cubicBezTo>
                  <a:pt x="572337" y="39367"/>
                  <a:pt x="534484" y="1514"/>
                  <a:pt x="489060" y="0"/>
                </a:cubicBezTo>
                <a:close/>
              </a:path>
            </a:pathLst>
          </a:custGeom>
          <a:solidFill>
            <a:srgbClr val="6183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30" name="Rectangle 29">
            <a:extLst>
              <a:ext uri="{FF2B5EF4-FFF2-40B4-BE49-F238E27FC236}">
                <a16:creationId xmlns:a16="http://schemas.microsoft.com/office/drawing/2014/main" xmlns="" id="{71B88F31-450D-EA1A-C6B3-5061BC92F2B4}"/>
              </a:ext>
            </a:extLst>
          </p:cNvPr>
          <p:cNvSpPr/>
          <p:nvPr/>
        </p:nvSpPr>
        <p:spPr>
          <a:xfrm>
            <a:off x="1959580" y="6268692"/>
            <a:ext cx="6291791" cy="1344471"/>
          </a:xfrm>
          <a:prstGeom prst="rect">
            <a:avLst/>
          </a:prstGeom>
          <a:no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rgbClr val="000000"/>
                </a:solidFill>
                <a:effectLst/>
                <a:uFillTx/>
                <a:latin typeface="+mj-lt"/>
                <a:ea typeface="+mj-ea"/>
                <a:cs typeface="+mj-cs"/>
                <a:sym typeface="Helvetica"/>
              </a:rPr>
              <a:t>Εισοδηματικά Κριτήρ</a:t>
            </a:r>
            <a:r>
              <a:rPr lang="el-GR" dirty="0"/>
              <a:t>ι</a:t>
            </a:r>
            <a:r>
              <a:rPr kumimoji="0" lang="el-GR" sz="4800" b="0" i="0" u="none" strike="noStrike" cap="none" spc="0" normalizeH="0" baseline="0" dirty="0">
                <a:ln>
                  <a:noFill/>
                </a:ln>
                <a:solidFill>
                  <a:srgbClr val="000000"/>
                </a:solidFill>
                <a:effectLst/>
                <a:uFillTx/>
                <a:latin typeface="+mj-lt"/>
                <a:ea typeface="+mj-ea"/>
                <a:cs typeface="+mj-cs"/>
                <a:sym typeface="Helvetica"/>
              </a:rPr>
              <a:t>α</a:t>
            </a: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pic>
        <p:nvPicPr>
          <p:cNvPr id="32" name="Graphic 31" descr="Star outline">
            <a:extLst>
              <a:ext uri="{FF2B5EF4-FFF2-40B4-BE49-F238E27FC236}">
                <a16:creationId xmlns:a16="http://schemas.microsoft.com/office/drawing/2014/main" xmlns="" id="{14B615AC-1D78-3D36-E8F5-CD7A2C16E177}"/>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638116" y="6695414"/>
            <a:ext cx="914400" cy="914400"/>
          </a:xfrm>
          <a:prstGeom prst="rect">
            <a:avLst/>
          </a:prstGeom>
        </p:spPr>
      </p:pic>
      <p:pic>
        <p:nvPicPr>
          <p:cNvPr id="34" name="Graphic 33" descr="Star outline">
            <a:extLst>
              <a:ext uri="{FF2B5EF4-FFF2-40B4-BE49-F238E27FC236}">
                <a16:creationId xmlns:a16="http://schemas.microsoft.com/office/drawing/2014/main" xmlns="" id="{1921BA9D-9041-471E-E440-212CF47CC3A9}"/>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631196" y="1214857"/>
            <a:ext cx="914400" cy="914400"/>
          </a:xfrm>
          <a:prstGeom prst="rect">
            <a:avLst/>
          </a:prstGeom>
        </p:spPr>
      </p:pic>
    </p:spTree>
    <p:extLst>
      <p:ext uri="{BB962C8B-B14F-4D97-AF65-F5344CB8AC3E}">
        <p14:creationId xmlns:p14="http://schemas.microsoft.com/office/powerpoint/2010/main" val="45754991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7FAA752-9C5B-2A5B-1375-3FFDE702DF3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799A80E2-70DF-30F2-1181-637018941470}"/>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002C7508-86A6-7F32-5EF0-15E610E0B231}"/>
              </a:ext>
            </a:extLst>
          </p:cNvPr>
          <p:cNvSpPr/>
          <p:nvPr/>
        </p:nvSpPr>
        <p:spPr>
          <a:xfrm>
            <a:off x="853864" y="5612278"/>
            <a:ext cx="19415336" cy="4081128"/>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FC5CC564-C6E7-95F5-6F33-FCBE4B6CD1A8}"/>
              </a:ext>
            </a:extLst>
          </p:cNvPr>
          <p:cNvSpPr>
            <a:spLocks noGrp="1"/>
          </p:cNvSpPr>
          <p:nvPr>
            <p:ph type="title"/>
          </p:nvPr>
        </p:nvSpPr>
        <p:spPr>
          <a:xfrm>
            <a:off x="4751294" y="1427843"/>
            <a:ext cx="18426205"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Ενίσχυση των αγροτών για την αντιμετώπιση της αύξησης των τιμών των λιπασμάτων</a:t>
            </a:r>
            <a:endParaRPr lang="x-none"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xmlns="" id="{3FE66BAE-4B5E-8DF8-FA3C-FF77AE5A934D}"/>
              </a:ext>
            </a:extLst>
          </p:cNvPr>
          <p:cNvSpPr>
            <a:spLocks noGrp="1"/>
          </p:cNvSpPr>
          <p:nvPr>
            <p:ph type="body" idx="21"/>
          </p:nvPr>
        </p:nvSpPr>
        <p:spPr>
          <a:xfrm>
            <a:off x="1574016" y="6289754"/>
            <a:ext cx="18426205" cy="3144424"/>
          </a:xfrm>
        </p:spPr>
        <p:txBody>
          <a:bodyPr>
            <a:normAutofit/>
          </a:bodyPr>
          <a:lstStyle/>
          <a:p>
            <a:pPr marL="0" lvl="0" indent="0">
              <a:buNone/>
            </a:pPr>
            <a:r>
              <a:rPr lang="el-GR" sz="6600" dirty="0">
                <a:solidFill>
                  <a:schemeClr val="bg1">
                    <a:lumMod val="85000"/>
                  </a:schemeClr>
                </a:solidFill>
                <a:latin typeface="Arial Nova Light" panose="020B0304020202020204" pitchFamily="34" charset="0"/>
              </a:rPr>
              <a:t>Επιχορήγηση </a:t>
            </a:r>
            <a:r>
              <a:rPr lang="el-GR" sz="8000" dirty="0">
                <a:solidFill>
                  <a:srgbClr val="FFFF00"/>
                </a:solidFill>
                <a:latin typeface="Franklin Gothic Medium" panose="020B0603020102020204" pitchFamily="34" charset="0"/>
              </a:rPr>
              <a:t>15% της αξίας </a:t>
            </a:r>
            <a:r>
              <a:rPr lang="el-GR" sz="6600" dirty="0">
                <a:solidFill>
                  <a:schemeClr val="bg1">
                    <a:lumMod val="85000"/>
                  </a:schemeClr>
                </a:solidFill>
                <a:latin typeface="Arial Nova Light" panose="020B0304020202020204" pitchFamily="34" charset="0"/>
              </a:rPr>
              <a:t>των παραστατικών αγοράς λιπασμάτων των επόμενων δύο μηνών.</a:t>
            </a:r>
          </a:p>
        </p:txBody>
      </p:sp>
      <p:sp>
        <p:nvSpPr>
          <p:cNvPr id="2" name="Google Shape;8784;p176">
            <a:extLst>
              <a:ext uri="{FF2B5EF4-FFF2-40B4-BE49-F238E27FC236}">
                <a16:creationId xmlns:a16="http://schemas.microsoft.com/office/drawing/2014/main" xmlns="" id="{B04B15E4-5736-1343-1DAD-608CD3B9D876}"/>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EDD1F742-0588-34EC-C160-183259054B1A}"/>
              </a:ext>
            </a:extLst>
          </p:cNvPr>
          <p:cNvSpPr/>
          <p:nvPr/>
        </p:nvSpPr>
        <p:spPr>
          <a:xfrm>
            <a:off x="788551"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03</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73959629-6F8E-5745-F415-8599FE47D7D7}"/>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9" name="Graphic 8" descr="Receipt with solid fill">
            <a:extLst>
              <a:ext uri="{FF2B5EF4-FFF2-40B4-BE49-F238E27FC236}">
                <a16:creationId xmlns:a16="http://schemas.microsoft.com/office/drawing/2014/main" xmlns="" id="{52553E52-EDDF-64FB-D4D3-1421058773C2}"/>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21608139" y="6934381"/>
            <a:ext cx="1436922" cy="1436922"/>
          </a:xfrm>
          <a:prstGeom prst="rect">
            <a:avLst/>
          </a:prstGeom>
        </p:spPr>
      </p:pic>
      <p:pic>
        <p:nvPicPr>
          <p:cNvPr id="16" name="Graphic 15" descr="Receipt with solid fill">
            <a:extLst>
              <a:ext uri="{FF2B5EF4-FFF2-40B4-BE49-F238E27FC236}">
                <a16:creationId xmlns:a16="http://schemas.microsoft.com/office/drawing/2014/main" xmlns="" id="{396867A9-BDC3-1831-9F37-AE680FD09E23}"/>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20661078" y="5580636"/>
            <a:ext cx="1436922" cy="1436922"/>
          </a:xfrm>
          <a:prstGeom prst="rect">
            <a:avLst/>
          </a:prstGeom>
        </p:spPr>
      </p:pic>
      <p:pic>
        <p:nvPicPr>
          <p:cNvPr id="17" name="Graphic 16" descr="Receipt with solid fill">
            <a:extLst>
              <a:ext uri="{FF2B5EF4-FFF2-40B4-BE49-F238E27FC236}">
                <a16:creationId xmlns:a16="http://schemas.microsoft.com/office/drawing/2014/main" xmlns="" id="{2FF1C6A5-C707-9D28-427C-40BEA16E35BC}"/>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22566082" y="8288126"/>
            <a:ext cx="1436922" cy="1436922"/>
          </a:xfrm>
          <a:prstGeom prst="rect">
            <a:avLst/>
          </a:prstGeom>
        </p:spPr>
      </p:pic>
      <p:pic>
        <p:nvPicPr>
          <p:cNvPr id="6" name="Graphic 5" descr="Wallet with solid fill">
            <a:extLst>
              <a:ext uri="{FF2B5EF4-FFF2-40B4-BE49-F238E27FC236}">
                <a16:creationId xmlns:a16="http://schemas.microsoft.com/office/drawing/2014/main" xmlns="" id="{EF8F3458-4E71-8A4E-7E87-6DFDB85EDE79}"/>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853864" y="11323508"/>
            <a:ext cx="2030137" cy="2030137"/>
          </a:xfrm>
          <a:prstGeom prst="rect">
            <a:avLst/>
          </a:prstGeom>
        </p:spPr>
      </p:pic>
      <p:sp>
        <p:nvSpPr>
          <p:cNvPr id="10" name="TextBox 9">
            <a:extLst>
              <a:ext uri="{FF2B5EF4-FFF2-40B4-BE49-F238E27FC236}">
                <a16:creationId xmlns:a16="http://schemas.microsoft.com/office/drawing/2014/main" xmlns="" id="{F3155369-2F75-551C-0810-477F6DD549EE}"/>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latin typeface="Franklin Gothic Medium" panose="020B0603020102020204" pitchFamily="34" charset="0"/>
              </a:rPr>
              <a:t>Κόστος: </a:t>
            </a:r>
            <a:r>
              <a:rPr lang="en-US" sz="8800" b="1" dirty="0">
                <a:solidFill>
                  <a:schemeClr val="bg1">
                    <a:lumMod val="85000"/>
                  </a:schemeClr>
                </a:solidFill>
                <a:latin typeface="Franklin Gothic Medium" panose="020B0603020102020204" pitchFamily="34" charset="0"/>
              </a:rPr>
              <a:t>15</a:t>
            </a:r>
            <a:r>
              <a:rPr lang="el-GR" dirty="0">
                <a:solidFill>
                  <a:schemeClr val="bg1">
                    <a:lumMod val="85000"/>
                  </a:schemeClr>
                </a:solidFill>
                <a:latin typeface="Franklin Gothic Medium" panose="020B0603020102020204" pitchFamily="34" charset="0"/>
              </a:rPr>
              <a:t> εκ. ευρώ</a:t>
            </a:r>
            <a:endParaRPr lang="x-none" dirty="0">
              <a:solidFill>
                <a:schemeClr val="bg1">
                  <a:lumMod val="85000"/>
                </a:schemeClr>
              </a:solidFill>
            </a:endParaRPr>
          </a:p>
        </p:txBody>
      </p:sp>
    </p:spTree>
    <p:extLst>
      <p:ext uri="{BB962C8B-B14F-4D97-AF65-F5344CB8AC3E}">
        <p14:creationId xmlns:p14="http://schemas.microsoft.com/office/powerpoint/2010/main" val="58340797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9FE455A-6E3C-C945-F66E-F7E72CEC6D9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F58B974D-AC99-B5D3-B367-992BB47153F7}"/>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AF98B3E6-B944-00A0-6013-C4F944315AB9}"/>
              </a:ext>
            </a:extLst>
          </p:cNvPr>
          <p:cNvSpPr/>
          <p:nvPr/>
        </p:nvSpPr>
        <p:spPr>
          <a:xfrm>
            <a:off x="853864" y="5735757"/>
            <a:ext cx="19415336" cy="4081128"/>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41D46D4D-0B3D-1CAF-482F-566CF9912E7B}"/>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Περιορισμός των αυξήσεων στα ακτοπλοϊκά εισιτήρια του γενικού πληθυσμού </a:t>
            </a:r>
            <a:endParaRPr lang="x-none" sz="6000" b="0" dirty="0">
              <a:solidFill>
                <a:srgbClr val="0035F3"/>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xmlns="" id="{7E02AE4B-4EC6-5B0B-4E0F-C7E979CCC30F}"/>
              </a:ext>
            </a:extLst>
          </p:cNvPr>
          <p:cNvSpPr>
            <a:spLocks noGrp="1"/>
          </p:cNvSpPr>
          <p:nvPr>
            <p:ph type="body" idx="21"/>
          </p:nvPr>
        </p:nvSpPr>
        <p:spPr>
          <a:xfrm>
            <a:off x="1574016" y="6139541"/>
            <a:ext cx="17617499" cy="2996180"/>
          </a:xfrm>
        </p:spPr>
        <p:txBody>
          <a:bodyPr>
            <a:normAutofit/>
          </a:bodyPr>
          <a:lstStyle/>
          <a:p>
            <a:pPr marL="0" lvl="0" indent="0">
              <a:lnSpc>
                <a:spcPct val="170000"/>
              </a:lnSpc>
              <a:buNone/>
            </a:pPr>
            <a:r>
              <a:rPr lang="el-GR" dirty="0">
                <a:solidFill>
                  <a:srgbClr val="0035F3"/>
                </a:solidFill>
                <a:latin typeface="Arial Nova Light" panose="020B0304020202020204" pitchFamily="34" charset="0"/>
              </a:rPr>
              <a:t>Θεσπίζεται αποζημίωση για τις </a:t>
            </a:r>
            <a:r>
              <a:rPr lang="el-GR">
                <a:solidFill>
                  <a:srgbClr val="0035F3"/>
                </a:solidFill>
                <a:latin typeface="Arial Nova Light" panose="020B0304020202020204" pitchFamily="34" charset="0"/>
              </a:rPr>
              <a:t>ακτοπλοϊκές εταιρείες</a:t>
            </a:r>
            <a:r>
              <a:rPr lang="el-GR" dirty="0">
                <a:solidFill>
                  <a:srgbClr val="0035F3"/>
                </a:solidFill>
                <a:latin typeface="Arial Nova Light" panose="020B0304020202020204" pitchFamily="34" charset="0"/>
              </a:rPr>
              <a:t>, στη βάση των υποχρεωτικών εκπτώσεων που παρέχουν</a:t>
            </a:r>
            <a:r>
              <a:rPr lang="en-US" dirty="0">
                <a:solidFill>
                  <a:srgbClr val="0035F3"/>
                </a:solidFill>
                <a:latin typeface="Arial Nova Light" panose="020B0304020202020204" pitchFamily="34" charset="0"/>
              </a:rPr>
              <a:t>.</a:t>
            </a:r>
            <a:endParaRPr lang="el-GR" dirty="0">
              <a:solidFill>
                <a:srgbClr val="0035F3"/>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xmlns="" id="{0221EE21-6AFF-367C-1B06-92942DB99D9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E4EF4451-1422-EBFF-0DA4-DF9D1C74E8B0}"/>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04</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BA061AA9-4A15-29AB-C9E1-2A666CC40E49}"/>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11" name="Graphic 10" descr="Cruise ship with solid fill">
            <a:extLst>
              <a:ext uri="{FF2B5EF4-FFF2-40B4-BE49-F238E27FC236}">
                <a16:creationId xmlns:a16="http://schemas.microsoft.com/office/drawing/2014/main" xmlns="" id="{8B78F5A4-46E8-215C-DF34-405C865E445E}"/>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20665864" y="5682341"/>
            <a:ext cx="1345050" cy="1345050"/>
          </a:xfrm>
          <a:prstGeom prst="rect">
            <a:avLst/>
          </a:prstGeom>
        </p:spPr>
      </p:pic>
      <p:pic>
        <p:nvPicPr>
          <p:cNvPr id="16" name="Graphic 15" descr="Cruise ship with solid fill">
            <a:extLst>
              <a:ext uri="{FF2B5EF4-FFF2-40B4-BE49-F238E27FC236}">
                <a16:creationId xmlns:a16="http://schemas.microsoft.com/office/drawing/2014/main" xmlns="" id="{65A25F60-5699-F3E9-22BC-4748A5D01B9A}"/>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21573791" y="6858000"/>
            <a:ext cx="1345050" cy="1345050"/>
          </a:xfrm>
          <a:prstGeom prst="rect">
            <a:avLst/>
          </a:prstGeom>
        </p:spPr>
      </p:pic>
      <p:pic>
        <p:nvPicPr>
          <p:cNvPr id="17" name="Graphic 16" descr="Cruise ship with solid fill">
            <a:extLst>
              <a:ext uri="{FF2B5EF4-FFF2-40B4-BE49-F238E27FC236}">
                <a16:creationId xmlns:a16="http://schemas.microsoft.com/office/drawing/2014/main" xmlns="" id="{16BB361F-8705-AAA8-74BA-FEC0C67991BB}"/>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22767830" y="8033659"/>
            <a:ext cx="1345050" cy="1345050"/>
          </a:xfrm>
          <a:prstGeom prst="rect">
            <a:avLst/>
          </a:prstGeom>
        </p:spPr>
      </p:pic>
      <p:pic>
        <p:nvPicPr>
          <p:cNvPr id="6" name="Graphic 5" descr="Wallet with solid fill">
            <a:extLst>
              <a:ext uri="{FF2B5EF4-FFF2-40B4-BE49-F238E27FC236}">
                <a16:creationId xmlns:a16="http://schemas.microsoft.com/office/drawing/2014/main" xmlns="" id="{2A772D6A-B55D-787B-E67D-5A0A94DF6CDE}"/>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853864" y="11323508"/>
            <a:ext cx="2030137" cy="2030137"/>
          </a:xfrm>
          <a:prstGeom prst="rect">
            <a:avLst/>
          </a:prstGeom>
        </p:spPr>
      </p:pic>
      <p:sp>
        <p:nvSpPr>
          <p:cNvPr id="9" name="TextBox 8">
            <a:extLst>
              <a:ext uri="{FF2B5EF4-FFF2-40B4-BE49-F238E27FC236}">
                <a16:creationId xmlns:a16="http://schemas.microsoft.com/office/drawing/2014/main" xmlns="" id="{FF93D831-B910-3EB3-12DA-7B72E7E83434}"/>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rgbClr val="0035F3"/>
                </a:solidFill>
                <a:latin typeface="Franklin Gothic Medium" panose="020B0603020102020204" pitchFamily="34" charset="0"/>
              </a:rPr>
              <a:t>Κόστος: </a:t>
            </a:r>
            <a:r>
              <a:rPr lang="el-GR" sz="8800" b="1" dirty="0">
                <a:solidFill>
                  <a:srgbClr val="0035F3"/>
                </a:solidFill>
                <a:latin typeface="Franklin Gothic Medium" panose="020B0603020102020204" pitchFamily="34" charset="0"/>
              </a:rPr>
              <a:t>56</a:t>
            </a:r>
            <a:r>
              <a:rPr lang="el-GR" dirty="0">
                <a:solidFill>
                  <a:srgbClr val="0035F3"/>
                </a:solidFill>
                <a:latin typeface="Franklin Gothic Medium" panose="020B0603020102020204" pitchFamily="34" charset="0"/>
              </a:rPr>
              <a:t> εκ ευρώ </a:t>
            </a:r>
            <a:endParaRPr lang="x-none" dirty="0">
              <a:solidFill>
                <a:srgbClr val="0035F3"/>
              </a:solidFill>
            </a:endParaRPr>
          </a:p>
        </p:txBody>
      </p:sp>
    </p:spTree>
    <p:extLst>
      <p:ext uri="{BB962C8B-B14F-4D97-AF65-F5344CB8AC3E}">
        <p14:creationId xmlns:p14="http://schemas.microsoft.com/office/powerpoint/2010/main" val="159365232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B909369-C163-6687-7455-571850201A8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xmlns="" id="{B952C1E1-99CC-BEC9-3CFE-6C1880870588}"/>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xmlns="" id="{5F7C7F64-552C-CC72-99E8-484BD9360998}"/>
              </a:ext>
            </a:extLst>
          </p:cNvPr>
          <p:cNvSpPr/>
          <p:nvPr/>
        </p:nvSpPr>
        <p:spPr>
          <a:xfrm>
            <a:off x="531552" y="3963700"/>
            <a:ext cx="17889488" cy="9035124"/>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xmlns="" id="{934B02B8-B553-3621-FF70-57581FCD702C}"/>
              </a:ext>
            </a:extLst>
          </p:cNvPr>
          <p:cNvSpPr>
            <a:spLocks noGrp="1"/>
          </p:cNvSpPr>
          <p:nvPr>
            <p:ph type="title"/>
          </p:nvPr>
        </p:nvSpPr>
        <p:spPr>
          <a:xfrm>
            <a:off x="1249310" y="800559"/>
            <a:ext cx="16858237" cy="2362583"/>
          </a:xfrm>
        </p:spPr>
        <p:txBody>
          <a:bodyPr>
            <a:noAutofit/>
          </a:bodyPr>
          <a:lstStyle/>
          <a:p>
            <a:pPr algn="r">
              <a:lnSpc>
                <a:spcPct val="100000"/>
              </a:lnSpc>
            </a:pPr>
            <a:r>
              <a:rPr lang="el-GR" sz="5400" b="0" dirty="0">
                <a:solidFill>
                  <a:schemeClr val="bg1">
                    <a:lumMod val="95000"/>
                  </a:schemeClr>
                </a:solidFill>
                <a:latin typeface="Arial Nova Light" panose="020B0304020202020204" pitchFamily="34" charset="0"/>
                <a:cs typeface="Arial" panose="020B0604020202020204" pitchFamily="34" charset="0"/>
              </a:rPr>
              <a:t>Τροποποίηση της φορολόγησης των διαδικτυακών τυχερών παιχνιδιών τύπου καζίνο, «</a:t>
            </a:r>
            <a:r>
              <a:rPr lang="el-GR" sz="5400" b="0" dirty="0" err="1">
                <a:solidFill>
                  <a:schemeClr val="bg1">
                    <a:lumMod val="95000"/>
                  </a:schemeClr>
                </a:solidFill>
                <a:latin typeface="Arial Nova Light" panose="020B0304020202020204" pitchFamily="34" charset="0"/>
                <a:cs typeface="Arial" panose="020B0604020202020204" pitchFamily="34" charset="0"/>
              </a:rPr>
              <a:t>φρουτάκια</a:t>
            </a:r>
            <a:r>
              <a:rPr lang="el-GR" sz="5400" b="0" dirty="0">
                <a:solidFill>
                  <a:schemeClr val="bg1">
                    <a:lumMod val="95000"/>
                  </a:schemeClr>
                </a:solidFill>
                <a:latin typeface="Arial Nova Light" panose="020B0304020202020204" pitchFamily="34" charset="0"/>
                <a:cs typeface="Arial" panose="020B0604020202020204" pitchFamily="34" charset="0"/>
              </a:rPr>
              <a:t>» </a:t>
            </a:r>
            <a:br>
              <a:rPr lang="el-GR" sz="5400" b="0" dirty="0">
                <a:solidFill>
                  <a:schemeClr val="bg1">
                    <a:lumMod val="95000"/>
                  </a:schemeClr>
                </a:solidFill>
                <a:latin typeface="Arial Nova Light" panose="020B0304020202020204" pitchFamily="34" charset="0"/>
                <a:cs typeface="Arial" panose="020B0604020202020204" pitchFamily="34" charset="0"/>
              </a:rPr>
            </a:br>
            <a:r>
              <a:rPr lang="el-GR" sz="5400" b="0" dirty="0">
                <a:solidFill>
                  <a:schemeClr val="bg1">
                    <a:lumMod val="95000"/>
                  </a:schemeClr>
                </a:solidFill>
                <a:latin typeface="Arial Nova Light" panose="020B0304020202020204" pitchFamily="34" charset="0"/>
                <a:cs typeface="Arial" panose="020B0604020202020204" pitchFamily="34" charset="0"/>
              </a:rPr>
              <a:t>με εφαρμογή αυξημένου συντελεστή φορολόγησης </a:t>
            </a:r>
            <a:br>
              <a:rPr lang="el-GR" sz="5400" b="0" dirty="0">
                <a:solidFill>
                  <a:schemeClr val="bg1">
                    <a:lumMod val="95000"/>
                  </a:schemeClr>
                </a:solidFill>
                <a:latin typeface="Arial Nova Light" panose="020B0304020202020204" pitchFamily="34" charset="0"/>
                <a:cs typeface="Arial" panose="020B0604020202020204" pitchFamily="34" charset="0"/>
              </a:rPr>
            </a:br>
            <a:endParaRPr lang="x-none" sz="54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xmlns="" id="{7C9B86CD-1808-C18F-E0CE-1E0FECEB4FFF}"/>
              </a:ext>
            </a:extLst>
          </p:cNvPr>
          <p:cNvSpPr>
            <a:spLocks noGrp="1"/>
          </p:cNvSpPr>
          <p:nvPr>
            <p:ph type="body" idx="21"/>
          </p:nvPr>
        </p:nvSpPr>
        <p:spPr>
          <a:xfrm>
            <a:off x="1677792" y="4351044"/>
            <a:ext cx="14960288" cy="8056109"/>
          </a:xfrm>
        </p:spPr>
        <p:txBody>
          <a:bodyPr>
            <a:normAutofit fontScale="92500" lnSpcReduction="20000"/>
          </a:bodyPr>
          <a:lstStyle/>
          <a:p>
            <a:pPr marL="0" lvl="0" indent="0" algn="ctr">
              <a:lnSpc>
                <a:spcPct val="120000"/>
              </a:lnSpc>
              <a:buNone/>
            </a:pPr>
            <a:r>
              <a:rPr lang="el-GR" sz="6600" dirty="0">
                <a:solidFill>
                  <a:schemeClr val="bg1">
                    <a:lumMod val="85000"/>
                  </a:schemeClr>
                </a:solidFill>
                <a:latin typeface="Arial Nova Light" panose="020B0304020202020204" pitchFamily="34" charset="0"/>
              </a:rPr>
              <a:t>Αύξηση του συντελεστή φορολόγησης τυχερών παιχνιδιών τύπου καζίνο, «</a:t>
            </a:r>
            <a:r>
              <a:rPr lang="el-GR" sz="6600" dirty="0" err="1">
                <a:solidFill>
                  <a:schemeClr val="bg1">
                    <a:lumMod val="85000"/>
                  </a:schemeClr>
                </a:solidFill>
                <a:latin typeface="Arial Nova Light" panose="020B0304020202020204" pitchFamily="34" charset="0"/>
              </a:rPr>
              <a:t>φρουτάκια</a:t>
            </a:r>
            <a:r>
              <a:rPr lang="el-GR" sz="6600" dirty="0">
                <a:solidFill>
                  <a:schemeClr val="bg1">
                    <a:lumMod val="85000"/>
                  </a:schemeClr>
                </a:solidFill>
                <a:latin typeface="Arial Nova Light" panose="020B0304020202020204" pitchFamily="34" charset="0"/>
              </a:rPr>
              <a:t>»</a:t>
            </a:r>
          </a:p>
          <a:p>
            <a:pPr marL="0" lvl="0" indent="0" algn="ctr">
              <a:lnSpc>
                <a:spcPct val="120000"/>
              </a:lnSpc>
              <a:buNone/>
            </a:pPr>
            <a:r>
              <a:rPr lang="en-US" sz="6600" dirty="0">
                <a:solidFill>
                  <a:srgbClr val="FFFF00"/>
                </a:solidFill>
                <a:latin typeface="Franklin Gothic Medium" panose="020B0603020102020204" pitchFamily="34" charset="0"/>
              </a:rPr>
              <a:t>2</a:t>
            </a:r>
            <a:r>
              <a:rPr lang="el-GR" sz="6600" dirty="0">
                <a:solidFill>
                  <a:srgbClr val="FFFF00"/>
                </a:solidFill>
                <a:latin typeface="Franklin Gothic Medium" panose="020B0603020102020204" pitchFamily="34" charset="0"/>
              </a:rPr>
              <a:t>0% για κέρδη από 100 έως 500 €</a:t>
            </a:r>
            <a:r>
              <a:rPr lang="el-GR" sz="6600" dirty="0">
                <a:solidFill>
                  <a:schemeClr val="bg1">
                    <a:lumMod val="85000"/>
                  </a:schemeClr>
                </a:solidFill>
                <a:latin typeface="Arial Nova Light" panose="020B0304020202020204" pitchFamily="34" charset="0"/>
              </a:rPr>
              <a:t> </a:t>
            </a:r>
            <a:r>
              <a:rPr lang="en-US" sz="6600" dirty="0">
                <a:solidFill>
                  <a:schemeClr val="bg1">
                    <a:lumMod val="85000"/>
                  </a:schemeClr>
                </a:solidFill>
                <a:latin typeface="Arial Nova Light" panose="020B0304020202020204" pitchFamily="34" charset="0"/>
              </a:rPr>
              <a:t> </a:t>
            </a:r>
            <a:r>
              <a:rPr lang="el-GR" sz="6600" dirty="0">
                <a:solidFill>
                  <a:schemeClr val="bg1">
                    <a:lumMod val="85000"/>
                  </a:schemeClr>
                </a:solidFill>
                <a:latin typeface="Arial Nova Light" panose="020B0304020202020204" pitchFamily="34" charset="0"/>
              </a:rPr>
              <a:t>(από 15% που είναι σήμερα). </a:t>
            </a:r>
          </a:p>
          <a:p>
            <a:pPr marL="0" indent="0" algn="ctr">
              <a:lnSpc>
                <a:spcPts val="7500"/>
              </a:lnSpc>
              <a:buNone/>
            </a:pPr>
            <a:r>
              <a:rPr lang="el-GR" sz="6600" dirty="0">
                <a:solidFill>
                  <a:srgbClr val="FFFF00"/>
                </a:solidFill>
                <a:latin typeface="Franklin Gothic Medium" panose="020B0603020102020204" pitchFamily="34" charset="0"/>
              </a:rPr>
              <a:t>30% για κέρδη άνω των 500 €</a:t>
            </a:r>
            <a:r>
              <a:rPr lang="el-GR" sz="6600" dirty="0">
                <a:solidFill>
                  <a:schemeClr val="bg1">
                    <a:lumMod val="85000"/>
                  </a:schemeClr>
                </a:solidFill>
                <a:latin typeface="Arial Nova Light" panose="020B0304020202020204" pitchFamily="34" charset="0"/>
              </a:rPr>
              <a:t> </a:t>
            </a:r>
            <a:r>
              <a:rPr lang="en-US" sz="6600" dirty="0">
                <a:solidFill>
                  <a:schemeClr val="bg1">
                    <a:lumMod val="85000"/>
                  </a:schemeClr>
                </a:solidFill>
                <a:latin typeface="Arial Nova Light" panose="020B0304020202020204" pitchFamily="34" charset="0"/>
              </a:rPr>
              <a:t> </a:t>
            </a:r>
            <a:r>
              <a:rPr lang="el-GR" sz="6600" dirty="0">
                <a:solidFill>
                  <a:schemeClr val="bg1">
                    <a:lumMod val="85000"/>
                  </a:schemeClr>
                </a:solidFill>
                <a:latin typeface="Arial Nova Light" panose="020B0304020202020204" pitchFamily="34" charset="0"/>
              </a:rPr>
              <a:t>(από 20% που είναι σήμερα). </a:t>
            </a:r>
            <a:endParaRPr lang="en-US" sz="6600" dirty="0">
              <a:solidFill>
                <a:schemeClr val="bg1">
                  <a:lumMod val="85000"/>
                </a:schemeClr>
              </a:solidFill>
              <a:latin typeface="Arial Nova Light" panose="020B0304020202020204" pitchFamily="34" charset="0"/>
            </a:endParaRPr>
          </a:p>
          <a:p>
            <a:pPr marL="0" lvl="0" indent="0" algn="ctr">
              <a:buNone/>
            </a:pPr>
            <a:endParaRPr lang="en-US" sz="6600" dirty="0">
              <a:solidFill>
                <a:schemeClr val="bg1">
                  <a:lumMod val="85000"/>
                </a:schemeClr>
              </a:solidFill>
              <a:latin typeface="Arial Nova Light" panose="020B0304020202020204" pitchFamily="34" charset="0"/>
            </a:endParaRPr>
          </a:p>
          <a:p>
            <a:pPr marL="0" lvl="0" indent="0" algn="ctr">
              <a:buNone/>
            </a:pPr>
            <a:endParaRPr lang="el-GR" sz="6600" dirty="0">
              <a:solidFill>
                <a:schemeClr val="bg1">
                  <a:lumMod val="85000"/>
                </a:schemeClr>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xmlns="" id="{87E6F103-DC1B-A458-4D41-B3861A4CA7BC}"/>
              </a:ext>
            </a:extLst>
          </p:cNvPr>
          <p:cNvSpPr/>
          <p:nvPr/>
        </p:nvSpPr>
        <p:spPr>
          <a:xfrm rot="10800000">
            <a:off x="18400695" y="1057726"/>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xmlns="" id="{B31B84C9-B130-64E7-8F86-C00DEB642ED5}"/>
              </a:ext>
            </a:extLst>
          </p:cNvPr>
          <p:cNvSpPr/>
          <p:nvPr/>
        </p:nvSpPr>
        <p:spPr>
          <a:xfrm>
            <a:off x="19946888" y="1643234"/>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a:t>
            </a:r>
            <a:r>
              <a:rPr lang="el-GR" sz="13800" b="1" dirty="0">
                <a:solidFill>
                  <a:schemeClr val="bg1">
                    <a:lumMod val="85000"/>
                  </a:schemeClr>
                </a:solidFill>
                <a:latin typeface="Arial"/>
                <a:ea typeface="Arial"/>
                <a:cs typeface="Arial"/>
                <a:sym typeface="Arial"/>
              </a:rPr>
              <a:t>5</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xmlns="" id="{4F5515F9-5BCC-5D40-C856-3102CA10DE76}"/>
              </a:ext>
            </a:extLst>
          </p:cNvPr>
          <p:cNvCxnSpPr>
            <a:cxnSpLocks/>
          </p:cNvCxnSpPr>
          <p:nvPr/>
        </p:nvCxnSpPr>
        <p:spPr>
          <a:xfrm>
            <a:off x="22332752" y="1643234"/>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10" name="Graphic 9" descr="Tax with solid fill">
            <a:extLst>
              <a:ext uri="{FF2B5EF4-FFF2-40B4-BE49-F238E27FC236}">
                <a16:creationId xmlns:a16="http://schemas.microsoft.com/office/drawing/2014/main" xmlns="" id="{3692098C-237D-E9C0-5C02-EE8F17E77F3E}"/>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19791543" y="9314776"/>
            <a:ext cx="2690402" cy="2690402"/>
          </a:xfrm>
          <a:prstGeom prst="rect">
            <a:avLst/>
          </a:prstGeom>
        </p:spPr>
      </p:pic>
      <p:sp>
        <p:nvSpPr>
          <p:cNvPr id="11" name="TextBox 10">
            <a:extLst>
              <a:ext uri="{FF2B5EF4-FFF2-40B4-BE49-F238E27FC236}">
                <a16:creationId xmlns:a16="http://schemas.microsoft.com/office/drawing/2014/main" xmlns="" id="{719498CE-2A2A-7D59-1913-777B21FDC612}"/>
              </a:ext>
            </a:extLst>
          </p:cNvPr>
          <p:cNvSpPr txBox="1"/>
          <p:nvPr/>
        </p:nvSpPr>
        <p:spPr>
          <a:xfrm>
            <a:off x="17959114" y="5667186"/>
            <a:ext cx="5893334" cy="36712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l-GR" sz="7200" b="1" i="0" u="none" strike="noStrike" cap="none" spc="0" normalizeH="0" baseline="0" dirty="0" err="1">
                <a:ln>
                  <a:noFill/>
                </a:ln>
                <a:solidFill>
                  <a:srgbClr val="FFFF00"/>
                </a:solidFill>
                <a:effectLst/>
                <a:uFillTx/>
                <a:latin typeface="Franklin Gothic Medium" panose="020B0603020102020204" pitchFamily="34" charset="0"/>
                <a:sym typeface="Helvetica"/>
              </a:rPr>
              <a:t>Εσοδα</a:t>
            </a:r>
            <a:r>
              <a:rPr lang="el-GR" sz="7200" b="1" dirty="0">
                <a:solidFill>
                  <a:srgbClr val="FFFF00"/>
                </a:solidFill>
                <a:latin typeface="Franklin Gothic Medium" panose="020B0603020102020204" pitchFamily="34" charset="0"/>
              </a:rPr>
              <a:t/>
            </a:r>
            <a:br>
              <a:rPr lang="el-GR" sz="7200" b="1" dirty="0">
                <a:solidFill>
                  <a:srgbClr val="FFFF00"/>
                </a:solidFill>
                <a:latin typeface="Franklin Gothic Medium" panose="020B0603020102020204" pitchFamily="34" charset="0"/>
              </a:rPr>
            </a:b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1</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00</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εκ. €</a:t>
            </a:r>
            <a:r>
              <a:rPr lang="el-GR" sz="7200" b="1" dirty="0">
                <a:solidFill>
                  <a:srgbClr val="FFFF00"/>
                </a:solidFill>
                <a:latin typeface="Franklin Gothic Medium" panose="020B0603020102020204" pitchFamily="34" charset="0"/>
              </a:rPr>
              <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ετησίως</a:t>
            </a:r>
            <a:endPar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251493232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xmlns="" id="{8A970227-1C3E-D2EA-6E91-379F97244F68}"/>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x-none" sz="4800" b="0" i="0" u="none" strike="noStrike" cap="none" spc="0" normalizeH="0" baseline="0">
              <a:ln>
                <a:noFill/>
              </a:ln>
              <a:solidFill>
                <a:srgbClr val="000000"/>
              </a:solidFill>
              <a:effectLst/>
              <a:uFillTx/>
              <a:latin typeface="+mj-lt"/>
              <a:ea typeface="+mj-ea"/>
              <a:cs typeface="+mj-cs"/>
              <a:sym typeface="Helvetica"/>
            </a:endParaRPr>
          </a:p>
        </p:txBody>
      </p:sp>
      <p:grpSp>
        <p:nvGrpSpPr>
          <p:cNvPr id="5" name="Google Shape;5018;p130">
            <a:extLst>
              <a:ext uri="{FF2B5EF4-FFF2-40B4-BE49-F238E27FC236}">
                <a16:creationId xmlns:a16="http://schemas.microsoft.com/office/drawing/2014/main" xmlns="" id="{1020B8B4-2531-E883-78B5-7AE7935EE483}"/>
              </a:ext>
            </a:extLst>
          </p:cNvPr>
          <p:cNvGrpSpPr/>
          <p:nvPr/>
        </p:nvGrpSpPr>
        <p:grpSpPr>
          <a:xfrm>
            <a:off x="7813824" y="800901"/>
            <a:ext cx="14565479" cy="12650937"/>
            <a:chOff x="1412225" y="1799292"/>
            <a:chExt cx="4951161" cy="4428053"/>
          </a:xfrm>
        </p:grpSpPr>
        <p:grpSp>
          <p:nvGrpSpPr>
            <p:cNvPr id="6" name="Google Shape;5019;p130">
              <a:extLst>
                <a:ext uri="{FF2B5EF4-FFF2-40B4-BE49-F238E27FC236}">
                  <a16:creationId xmlns:a16="http://schemas.microsoft.com/office/drawing/2014/main" xmlns="" id="{D7FFD968-5A86-F2B3-85F8-B1AA590E9F22}"/>
                </a:ext>
              </a:extLst>
            </p:cNvPr>
            <p:cNvGrpSpPr/>
            <p:nvPr/>
          </p:nvGrpSpPr>
          <p:grpSpPr>
            <a:xfrm>
              <a:off x="1412225" y="1799292"/>
              <a:ext cx="4951161" cy="4428053"/>
              <a:chOff x="1650703" y="2257340"/>
              <a:chExt cx="4634965" cy="4145264"/>
            </a:xfrm>
          </p:grpSpPr>
          <p:sp>
            <p:nvSpPr>
              <p:cNvPr id="13" name="Google Shape;5021;p130">
                <a:extLst>
                  <a:ext uri="{FF2B5EF4-FFF2-40B4-BE49-F238E27FC236}">
                    <a16:creationId xmlns:a16="http://schemas.microsoft.com/office/drawing/2014/main" xmlns="" id="{E695A808-6ED2-A7A3-0A3C-516216C19461}"/>
                  </a:ext>
                </a:extLst>
              </p:cNvPr>
              <p:cNvSpPr/>
              <p:nvPr/>
            </p:nvSpPr>
            <p:spPr>
              <a:xfrm>
                <a:off x="2231211" y="2370861"/>
                <a:ext cx="3473228" cy="3307836"/>
              </a:xfrm>
              <a:prstGeom prst="pentagon">
                <a:avLst>
                  <a:gd name="hf" fmla="val 105146"/>
                  <a:gd name="vf" fmla="val 110557"/>
                </a:avLst>
              </a:prstGeom>
              <a:noFill/>
              <a:ln w="57150" cap="rnd"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nvGrpSpPr>
              <p:cNvPr id="14" name="Google Shape;5022;p130">
                <a:extLst>
                  <a:ext uri="{FF2B5EF4-FFF2-40B4-BE49-F238E27FC236}">
                    <a16:creationId xmlns:a16="http://schemas.microsoft.com/office/drawing/2014/main" xmlns="" id="{BB6277A6-A242-6A46-064E-C9C9DA9F6F51}"/>
                  </a:ext>
                </a:extLst>
              </p:cNvPr>
              <p:cNvGrpSpPr/>
              <p:nvPr/>
            </p:nvGrpSpPr>
            <p:grpSpPr>
              <a:xfrm>
                <a:off x="3226826" y="4920606"/>
                <a:ext cx="1481998" cy="1481998"/>
                <a:chOff x="3226826" y="4920606"/>
                <a:chExt cx="1481998" cy="1481998"/>
              </a:xfrm>
            </p:grpSpPr>
            <p:sp>
              <p:nvSpPr>
                <p:cNvPr id="36" name="Google Shape;5023;p130">
                  <a:extLst>
                    <a:ext uri="{FF2B5EF4-FFF2-40B4-BE49-F238E27FC236}">
                      <a16:creationId xmlns:a16="http://schemas.microsoft.com/office/drawing/2014/main" xmlns="" id="{9CA03DE4-E592-2C1F-FF82-6C526AD36C9F}"/>
                    </a:ext>
                  </a:extLst>
                </p:cNvPr>
                <p:cNvSpPr/>
                <p:nvPr/>
              </p:nvSpPr>
              <p:spPr>
                <a:xfrm>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7" name="Google Shape;5024;p130">
                  <a:extLst>
                    <a:ext uri="{FF2B5EF4-FFF2-40B4-BE49-F238E27FC236}">
                      <a16:creationId xmlns:a16="http://schemas.microsoft.com/office/drawing/2014/main" xmlns="" id="{3544DC6D-0912-E0C7-B62D-57A48E39A510}"/>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8" name="Google Shape;5025;p130">
                  <a:extLst>
                    <a:ext uri="{FF2B5EF4-FFF2-40B4-BE49-F238E27FC236}">
                      <a16:creationId xmlns:a16="http://schemas.microsoft.com/office/drawing/2014/main" xmlns="" id="{23ECA6A3-5D85-919D-89A5-A25798751293}"/>
                    </a:ext>
                  </a:extLst>
                </p:cNvPr>
                <p:cNvSpPr/>
                <p:nvPr/>
              </p:nvSpPr>
              <p:spPr>
                <a:xfrm>
                  <a:off x="3682588"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5" name="Google Shape;5026;p130">
                <a:extLst>
                  <a:ext uri="{FF2B5EF4-FFF2-40B4-BE49-F238E27FC236}">
                    <a16:creationId xmlns:a16="http://schemas.microsoft.com/office/drawing/2014/main" xmlns="" id="{6EA52B18-5256-68B1-B3F0-0F0D7A4DEA2A}"/>
                  </a:ext>
                </a:extLst>
              </p:cNvPr>
              <p:cNvGrpSpPr/>
              <p:nvPr/>
            </p:nvGrpSpPr>
            <p:grpSpPr>
              <a:xfrm rot="4328032">
                <a:off x="1650703" y="3736962"/>
                <a:ext cx="1865198" cy="1865198"/>
                <a:chOff x="3035226" y="4729006"/>
                <a:chExt cx="1865198" cy="1865198"/>
              </a:xfrm>
            </p:grpSpPr>
            <p:sp>
              <p:nvSpPr>
                <p:cNvPr id="33" name="Google Shape;5027;p130">
                  <a:extLst>
                    <a:ext uri="{FF2B5EF4-FFF2-40B4-BE49-F238E27FC236}">
                      <a16:creationId xmlns:a16="http://schemas.microsoft.com/office/drawing/2014/main" xmlns="" id="{16DFD95B-2BEC-0413-D9C2-4CF3EE508D15}"/>
                    </a:ext>
                  </a:extLst>
                </p:cNvPr>
                <p:cNvSpPr/>
                <p:nvPr/>
              </p:nvSpPr>
              <p:spPr>
                <a:xfrm rot="-4328032">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4" name="Google Shape;5028;p130">
                  <a:extLst>
                    <a:ext uri="{FF2B5EF4-FFF2-40B4-BE49-F238E27FC236}">
                      <a16:creationId xmlns:a16="http://schemas.microsoft.com/office/drawing/2014/main" xmlns="" id="{5CE18709-46B7-44A0-D6EF-309C7D624D38}"/>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C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5" name="Google Shape;5029;p130">
                  <a:extLst>
                    <a:ext uri="{FF2B5EF4-FFF2-40B4-BE49-F238E27FC236}">
                      <a16:creationId xmlns:a16="http://schemas.microsoft.com/office/drawing/2014/main" xmlns="" id="{8A650154-3E18-E336-15AF-B3C752EFB672}"/>
                    </a:ext>
                  </a:extLst>
                </p:cNvPr>
                <p:cNvSpPr/>
                <p:nvPr/>
              </p:nvSpPr>
              <p:spPr>
                <a:xfrm>
                  <a:off x="3689765" y="5383545"/>
                  <a:ext cx="556120" cy="556120"/>
                </a:xfrm>
                <a:prstGeom prst="ellipse">
                  <a:avLst/>
                </a:prstGeom>
                <a:noFill/>
                <a:ln w="285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6" name="Google Shape;5030;p130">
                <a:extLst>
                  <a:ext uri="{FF2B5EF4-FFF2-40B4-BE49-F238E27FC236}">
                    <a16:creationId xmlns:a16="http://schemas.microsoft.com/office/drawing/2014/main" xmlns="" id="{35C1AFF8-7E4D-EDFC-3E88-D56BBF2E18E4}"/>
                  </a:ext>
                </a:extLst>
              </p:cNvPr>
              <p:cNvGrpSpPr/>
              <p:nvPr/>
            </p:nvGrpSpPr>
            <p:grpSpPr>
              <a:xfrm rot="-4320343" flipH="1">
                <a:off x="4418337" y="3736961"/>
                <a:ext cx="1867331" cy="1867331"/>
                <a:chOff x="3034159" y="4727939"/>
                <a:chExt cx="1867331" cy="1867331"/>
              </a:xfrm>
            </p:grpSpPr>
            <p:sp>
              <p:nvSpPr>
                <p:cNvPr id="30" name="Google Shape;5031;p130">
                  <a:extLst>
                    <a:ext uri="{FF2B5EF4-FFF2-40B4-BE49-F238E27FC236}">
                      <a16:creationId xmlns:a16="http://schemas.microsoft.com/office/drawing/2014/main" xmlns="" id="{67DE1EF6-7602-5FB7-34B4-2B9027EAA575}"/>
                    </a:ext>
                  </a:extLst>
                </p:cNvPr>
                <p:cNvSpPr/>
                <p:nvPr/>
              </p:nvSpPr>
              <p:spPr>
                <a:xfrm rot="-4320343">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1" name="Google Shape;5032;p130">
                  <a:extLst>
                    <a:ext uri="{FF2B5EF4-FFF2-40B4-BE49-F238E27FC236}">
                      <a16:creationId xmlns:a16="http://schemas.microsoft.com/office/drawing/2014/main" xmlns="" id="{0EF21FDB-B013-D005-E06A-814465D4881F}"/>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2" name="Google Shape;5033;p130">
                  <a:extLst>
                    <a:ext uri="{FF2B5EF4-FFF2-40B4-BE49-F238E27FC236}">
                      <a16:creationId xmlns:a16="http://schemas.microsoft.com/office/drawing/2014/main" xmlns="" id="{5B9EF67E-8E66-496D-CE05-494C082E7413}"/>
                    </a:ext>
                  </a:extLst>
                </p:cNvPr>
                <p:cNvSpPr/>
                <p:nvPr/>
              </p:nvSpPr>
              <p:spPr>
                <a:xfrm>
                  <a:off x="3689765"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7" name="Google Shape;5034;p130">
                <a:extLst>
                  <a:ext uri="{FF2B5EF4-FFF2-40B4-BE49-F238E27FC236}">
                    <a16:creationId xmlns:a16="http://schemas.microsoft.com/office/drawing/2014/main" xmlns="" id="{0C04EAA7-5689-521B-4063-472C7A093DDF}"/>
                  </a:ext>
                </a:extLst>
              </p:cNvPr>
              <p:cNvGrpSpPr/>
              <p:nvPr/>
            </p:nvGrpSpPr>
            <p:grpSpPr>
              <a:xfrm rot="-8645238" flipH="1">
                <a:off x="4097705" y="2284772"/>
                <a:ext cx="1481998" cy="1481998"/>
                <a:chOff x="3227063" y="4920161"/>
                <a:chExt cx="1481998" cy="1481998"/>
              </a:xfrm>
            </p:grpSpPr>
            <p:sp>
              <p:nvSpPr>
                <p:cNvPr id="27" name="Google Shape;5035;p130">
                  <a:extLst>
                    <a:ext uri="{FF2B5EF4-FFF2-40B4-BE49-F238E27FC236}">
                      <a16:creationId xmlns:a16="http://schemas.microsoft.com/office/drawing/2014/main" xmlns="" id="{478F6DE3-6176-FB5A-9BF6-0F035D4BC640}"/>
                    </a:ext>
                  </a:extLst>
                </p:cNvPr>
                <p:cNvSpPr/>
                <p:nvPr/>
              </p:nvSpPr>
              <p:spPr>
                <a:xfrm>
                  <a:off x="3227063" y="4920161"/>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28" name="Google Shape;5036;p130">
                  <a:extLst>
                    <a:ext uri="{FF2B5EF4-FFF2-40B4-BE49-F238E27FC236}">
                      <a16:creationId xmlns:a16="http://schemas.microsoft.com/office/drawing/2014/main" xmlns="" id="{426ABAC3-BF5D-2E88-E298-19556F9BB474}"/>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29" name="Google Shape;5037;p130">
                  <a:extLst>
                    <a:ext uri="{FF2B5EF4-FFF2-40B4-BE49-F238E27FC236}">
                      <a16:creationId xmlns:a16="http://schemas.microsoft.com/office/drawing/2014/main" xmlns="" id="{D1550479-1ABF-22DE-B10C-35A663ADD2EA}"/>
                    </a:ext>
                  </a:extLst>
                </p:cNvPr>
                <p:cNvSpPr/>
                <p:nvPr/>
              </p:nvSpPr>
              <p:spPr>
                <a:xfrm>
                  <a:off x="3689765"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8" name="Google Shape;5038;p130">
                <a:extLst>
                  <a:ext uri="{FF2B5EF4-FFF2-40B4-BE49-F238E27FC236}">
                    <a16:creationId xmlns:a16="http://schemas.microsoft.com/office/drawing/2014/main" xmlns="" id="{EAD5E386-453D-6E62-9F60-48D4A75FE1B9}"/>
                  </a:ext>
                </a:extLst>
              </p:cNvPr>
              <p:cNvGrpSpPr/>
              <p:nvPr/>
            </p:nvGrpSpPr>
            <p:grpSpPr>
              <a:xfrm rot="8638201">
                <a:off x="2338586" y="2257340"/>
                <a:ext cx="1481998" cy="1481998"/>
                <a:chOff x="3222617" y="4950847"/>
                <a:chExt cx="1481998" cy="1481998"/>
              </a:xfrm>
            </p:grpSpPr>
            <p:sp>
              <p:nvSpPr>
                <p:cNvPr id="24" name="Google Shape;5039;p130">
                  <a:extLst>
                    <a:ext uri="{FF2B5EF4-FFF2-40B4-BE49-F238E27FC236}">
                      <a16:creationId xmlns:a16="http://schemas.microsoft.com/office/drawing/2014/main" xmlns="" id="{802C889E-B8AE-C5EC-C3B1-CF232DB8BDE3}"/>
                    </a:ext>
                  </a:extLst>
                </p:cNvPr>
                <p:cNvSpPr/>
                <p:nvPr/>
              </p:nvSpPr>
              <p:spPr>
                <a:xfrm>
                  <a:off x="3222617" y="4950847"/>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25" name="Google Shape;5040;p130">
                  <a:extLst>
                    <a:ext uri="{FF2B5EF4-FFF2-40B4-BE49-F238E27FC236}">
                      <a16:creationId xmlns:a16="http://schemas.microsoft.com/office/drawing/2014/main" xmlns="" id="{7BDEBBF6-A315-B204-02AE-823AF777DDD5}"/>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chemeClr val="accent1">
                    <a:lumMod val="50000"/>
                  </a:schemeClr>
                </a:solidFill>
                <a:ln>
                  <a:solidFill>
                    <a:schemeClr val="accent1">
                      <a:lumMod val="50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26" name="Google Shape;5041;p130">
                  <a:extLst>
                    <a:ext uri="{FF2B5EF4-FFF2-40B4-BE49-F238E27FC236}">
                      <a16:creationId xmlns:a16="http://schemas.microsoft.com/office/drawing/2014/main" xmlns="" id="{B684332D-C562-9856-9836-C8B3A3411A6D}"/>
                    </a:ext>
                  </a:extLst>
                </p:cNvPr>
                <p:cNvSpPr/>
                <p:nvPr/>
              </p:nvSpPr>
              <p:spPr>
                <a:xfrm>
                  <a:off x="3689765" y="5383545"/>
                  <a:ext cx="556120" cy="556120"/>
                </a:xfrm>
                <a:prstGeom prst="ellipse">
                  <a:avLst/>
                </a:prstGeom>
                <a:noFill/>
                <a:ln w="38100" cap="flat" cmpd="sng">
                  <a:solidFill>
                    <a:schemeClr val="accent1">
                      <a:lumMod val="5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b="1">
                    <a:solidFill>
                      <a:schemeClr val="lt1"/>
                    </a:solidFill>
                    <a:latin typeface="Arial"/>
                    <a:ea typeface="Arial"/>
                    <a:cs typeface="Arial"/>
                    <a:sym typeface="Arial"/>
                  </a:endParaRPr>
                </a:p>
              </p:txBody>
            </p:sp>
          </p:grpSp>
          <p:sp>
            <p:nvSpPr>
              <p:cNvPr id="19" name="Google Shape;5042;p130">
                <a:extLst>
                  <a:ext uri="{FF2B5EF4-FFF2-40B4-BE49-F238E27FC236}">
                    <a16:creationId xmlns:a16="http://schemas.microsoft.com/office/drawing/2014/main" xmlns="" id="{AF2DC691-93EE-BA12-855B-A89F6A6FD047}"/>
                  </a:ext>
                </a:extLst>
              </p:cNvPr>
              <p:cNvSpPr/>
              <p:nvPr/>
            </p:nvSpPr>
            <p:spPr>
              <a:xfrm>
                <a:off x="2456331" y="5980722"/>
                <a:ext cx="3102017" cy="20361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Αποζημίωση Ακτοπλοϊκών Εκπτώσεων</a:t>
                </a:r>
                <a:endParaRPr sz="4000" b="1" dirty="0">
                  <a:solidFill>
                    <a:srgbClr val="00517F"/>
                  </a:solidFill>
                </a:endParaRPr>
              </a:p>
            </p:txBody>
          </p:sp>
          <p:sp>
            <p:nvSpPr>
              <p:cNvPr id="20" name="Google Shape;5043;p130">
                <a:extLst>
                  <a:ext uri="{FF2B5EF4-FFF2-40B4-BE49-F238E27FC236}">
                    <a16:creationId xmlns:a16="http://schemas.microsoft.com/office/drawing/2014/main" xmlns="" id="{630561EA-C0E2-BB8F-775E-B93E00DAAC6F}"/>
                  </a:ext>
                </a:extLst>
              </p:cNvPr>
              <p:cNvSpPr/>
              <p:nvPr/>
            </p:nvSpPr>
            <p:spPr>
              <a:xfrm rot="4362964">
                <a:off x="923054" y="4600509"/>
                <a:ext cx="2469735" cy="26507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C00000"/>
                    </a:solidFill>
                    <a:latin typeface="Arial"/>
                    <a:ea typeface="Arial"/>
                    <a:cs typeface="Arial"/>
                    <a:sym typeface="Arial"/>
                  </a:rPr>
                  <a:t>Φορολόγηση Τυχερών Παιγνίων</a:t>
                </a:r>
                <a:endParaRPr sz="4000" b="1" dirty="0">
                  <a:solidFill>
                    <a:srgbClr val="C00000"/>
                  </a:solidFill>
                </a:endParaRPr>
              </a:p>
            </p:txBody>
          </p:sp>
          <p:sp>
            <p:nvSpPr>
              <p:cNvPr id="21" name="Google Shape;5044;p130">
                <a:extLst>
                  <a:ext uri="{FF2B5EF4-FFF2-40B4-BE49-F238E27FC236}">
                    <a16:creationId xmlns:a16="http://schemas.microsoft.com/office/drawing/2014/main" xmlns="" id="{663015F5-ABF7-0B23-1D33-6806E1C1250C}"/>
                  </a:ext>
                </a:extLst>
              </p:cNvPr>
              <p:cNvSpPr/>
              <p:nvPr/>
            </p:nvSpPr>
            <p:spPr>
              <a:xfrm rot="17322800">
                <a:off x="4675025" y="4725411"/>
                <a:ext cx="2063382" cy="14691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Επιχορήγηση Λιπασμάτων</a:t>
                </a:r>
                <a:endParaRPr sz="4000" b="1" dirty="0">
                  <a:solidFill>
                    <a:srgbClr val="00517F"/>
                  </a:solidFill>
                </a:endParaRPr>
              </a:p>
            </p:txBody>
          </p:sp>
          <p:sp>
            <p:nvSpPr>
              <p:cNvPr id="22" name="Google Shape;5045;p130">
                <a:extLst>
                  <a:ext uri="{FF2B5EF4-FFF2-40B4-BE49-F238E27FC236}">
                    <a16:creationId xmlns:a16="http://schemas.microsoft.com/office/drawing/2014/main" xmlns="" id="{CD43EB91-DF1C-2A6F-3AB2-BA23B3B2570E}"/>
                  </a:ext>
                </a:extLst>
              </p:cNvPr>
              <p:cNvSpPr/>
              <p:nvPr/>
            </p:nvSpPr>
            <p:spPr>
              <a:xfrm rot="2311086">
                <a:off x="4397064" y="2652870"/>
                <a:ext cx="1583265" cy="192974"/>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Ψηφιακή Κάρτα</a:t>
                </a:r>
                <a:endParaRPr sz="4000" b="1" dirty="0">
                  <a:solidFill>
                    <a:srgbClr val="00517F"/>
                  </a:solidFill>
                </a:endParaRPr>
              </a:p>
            </p:txBody>
          </p:sp>
          <p:sp>
            <p:nvSpPr>
              <p:cNvPr id="23" name="Google Shape;5046;p130">
                <a:extLst>
                  <a:ext uri="{FF2B5EF4-FFF2-40B4-BE49-F238E27FC236}">
                    <a16:creationId xmlns:a16="http://schemas.microsoft.com/office/drawing/2014/main" xmlns="" id="{E991BD65-FB12-B327-271D-1198CBECD0B6}"/>
                  </a:ext>
                </a:extLst>
              </p:cNvPr>
              <p:cNvSpPr/>
              <p:nvPr/>
            </p:nvSpPr>
            <p:spPr>
              <a:xfrm rot="19379874">
                <a:off x="1739597" y="2492107"/>
                <a:ext cx="1935775" cy="18310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chemeClr val="accent1">
                        <a:lumMod val="50000"/>
                      </a:schemeClr>
                    </a:solidFill>
                    <a:latin typeface="Arial"/>
                    <a:ea typeface="Arial"/>
                    <a:cs typeface="Arial"/>
                    <a:sym typeface="Arial"/>
                  </a:rPr>
                  <a:t>Επιδότηση </a:t>
                </a:r>
                <a:r>
                  <a:rPr lang="en-US" sz="4000" b="1" dirty="0">
                    <a:solidFill>
                      <a:schemeClr val="accent1">
                        <a:lumMod val="50000"/>
                      </a:schemeClr>
                    </a:solidFill>
                    <a:latin typeface="Arial"/>
                    <a:ea typeface="Arial"/>
                    <a:cs typeface="Arial"/>
                    <a:sym typeface="Arial"/>
                  </a:rPr>
                  <a:t>Diesel</a:t>
                </a:r>
              </a:p>
              <a:p>
                <a:pPr marL="0" marR="0" lvl="0" indent="0" algn="ctr" rtl="0">
                  <a:spcBef>
                    <a:spcPts val="0"/>
                  </a:spcBef>
                  <a:spcAft>
                    <a:spcPts val="0"/>
                  </a:spcAft>
                  <a:buNone/>
                </a:pPr>
                <a:r>
                  <a:rPr lang="el-GR" sz="4000" b="1" dirty="0">
                    <a:solidFill>
                      <a:schemeClr val="accent1">
                        <a:lumMod val="50000"/>
                      </a:schemeClr>
                    </a:solidFill>
                    <a:latin typeface="Arial"/>
                    <a:cs typeface="Arial"/>
                    <a:sym typeface="Arial"/>
                  </a:rPr>
                  <a:t>Κίνησης</a:t>
                </a:r>
                <a:endParaRPr sz="13800" b="1" dirty="0">
                  <a:solidFill>
                    <a:schemeClr val="accent1">
                      <a:lumMod val="50000"/>
                    </a:schemeClr>
                  </a:solidFill>
                </a:endParaRPr>
              </a:p>
            </p:txBody>
          </p:sp>
        </p:grpSp>
        <p:sp>
          <p:nvSpPr>
            <p:cNvPr id="7" name="Google Shape;5047;p130">
              <a:extLst>
                <a:ext uri="{FF2B5EF4-FFF2-40B4-BE49-F238E27FC236}">
                  <a16:creationId xmlns:a16="http://schemas.microsoft.com/office/drawing/2014/main" xmlns="" id="{69B5FAC6-E076-4600-8B3B-F091208C18E4}"/>
                </a:ext>
              </a:extLst>
            </p:cNvPr>
            <p:cNvSpPr txBox="1"/>
            <p:nvPr/>
          </p:nvSpPr>
          <p:spPr>
            <a:xfrm>
              <a:off x="2741357" y="2480590"/>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chemeClr val="accent1">
                      <a:lumMod val="50000"/>
                    </a:schemeClr>
                  </a:solidFill>
                  <a:latin typeface="Arial"/>
                  <a:ea typeface="Arial"/>
                  <a:cs typeface="Arial"/>
                  <a:sym typeface="Arial"/>
                </a:rPr>
                <a:t>01</a:t>
              </a:r>
              <a:endParaRPr sz="8000" b="1" dirty="0">
                <a:solidFill>
                  <a:schemeClr val="accent1">
                    <a:lumMod val="50000"/>
                  </a:schemeClr>
                </a:solidFill>
              </a:endParaRPr>
            </a:p>
          </p:txBody>
        </p:sp>
        <p:sp>
          <p:nvSpPr>
            <p:cNvPr id="8" name="Google Shape;5048;p130">
              <a:extLst>
                <a:ext uri="{FF2B5EF4-FFF2-40B4-BE49-F238E27FC236}">
                  <a16:creationId xmlns:a16="http://schemas.microsoft.com/office/drawing/2014/main" xmlns="" id="{6B4EA143-D667-8C68-75EA-74CDBAE6C400}"/>
                </a:ext>
              </a:extLst>
            </p:cNvPr>
            <p:cNvSpPr txBox="1"/>
            <p:nvPr/>
          </p:nvSpPr>
          <p:spPr>
            <a:xfrm>
              <a:off x="4605551" y="2488406"/>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00517F"/>
                  </a:solidFill>
                  <a:latin typeface="Arial"/>
                  <a:ea typeface="Arial"/>
                  <a:cs typeface="Arial"/>
                  <a:sym typeface="Arial"/>
                </a:rPr>
                <a:t>02</a:t>
              </a:r>
              <a:endParaRPr sz="8000" b="1" dirty="0">
                <a:solidFill>
                  <a:srgbClr val="00517F"/>
                </a:solidFill>
              </a:endParaRPr>
            </a:p>
          </p:txBody>
        </p:sp>
        <p:sp>
          <p:nvSpPr>
            <p:cNvPr id="9" name="Google Shape;5049;p130">
              <a:extLst>
                <a:ext uri="{FF2B5EF4-FFF2-40B4-BE49-F238E27FC236}">
                  <a16:creationId xmlns:a16="http://schemas.microsoft.com/office/drawing/2014/main" xmlns="" id="{45764A0A-66CA-A3C1-E473-5863DF8A01EB}"/>
                </a:ext>
              </a:extLst>
            </p:cNvPr>
            <p:cNvSpPr txBox="1"/>
            <p:nvPr/>
          </p:nvSpPr>
          <p:spPr>
            <a:xfrm>
              <a:off x="5142576" y="4228268"/>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00517F"/>
                  </a:solidFill>
                  <a:latin typeface="Arial"/>
                  <a:ea typeface="Arial"/>
                  <a:cs typeface="Arial"/>
                  <a:sym typeface="Arial"/>
                </a:rPr>
                <a:t>03</a:t>
              </a:r>
              <a:endParaRPr sz="8000" b="1" dirty="0">
                <a:solidFill>
                  <a:srgbClr val="00517F"/>
                </a:solidFill>
              </a:endParaRPr>
            </a:p>
          </p:txBody>
        </p:sp>
        <p:sp>
          <p:nvSpPr>
            <p:cNvPr id="10" name="Google Shape;5050;p130">
              <a:extLst>
                <a:ext uri="{FF2B5EF4-FFF2-40B4-BE49-F238E27FC236}">
                  <a16:creationId xmlns:a16="http://schemas.microsoft.com/office/drawing/2014/main" xmlns="" id="{FF2DC7AF-5C59-CF1A-6BFF-AB45E9B83092}"/>
                </a:ext>
              </a:extLst>
            </p:cNvPr>
            <p:cNvSpPr txBox="1"/>
            <p:nvPr/>
          </p:nvSpPr>
          <p:spPr>
            <a:xfrm>
              <a:off x="2180039" y="4228267"/>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C00000"/>
                  </a:solidFill>
                  <a:latin typeface="Arial"/>
                  <a:ea typeface="Arial"/>
                  <a:cs typeface="Arial"/>
                  <a:sym typeface="Arial"/>
                </a:rPr>
                <a:t>05</a:t>
              </a:r>
              <a:endParaRPr sz="8000" b="1" dirty="0">
                <a:solidFill>
                  <a:srgbClr val="C00000"/>
                </a:solidFill>
              </a:endParaRPr>
            </a:p>
          </p:txBody>
        </p:sp>
        <p:sp>
          <p:nvSpPr>
            <p:cNvPr id="11" name="Google Shape;5051;p130">
              <a:extLst>
                <a:ext uri="{FF2B5EF4-FFF2-40B4-BE49-F238E27FC236}">
                  <a16:creationId xmlns:a16="http://schemas.microsoft.com/office/drawing/2014/main" xmlns="" id="{CA5A78BD-FAF4-44D1-C5C1-8A5979839265}"/>
                </a:ext>
              </a:extLst>
            </p:cNvPr>
            <p:cNvSpPr txBox="1"/>
            <p:nvPr/>
          </p:nvSpPr>
          <p:spPr>
            <a:xfrm>
              <a:off x="3666510" y="5308611"/>
              <a:ext cx="419389" cy="28482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a:solidFill>
                    <a:srgbClr val="00517F"/>
                  </a:solidFill>
                  <a:latin typeface="Arial"/>
                  <a:ea typeface="Arial"/>
                  <a:cs typeface="Arial"/>
                  <a:sym typeface="Arial"/>
                </a:rPr>
                <a:t>04</a:t>
              </a:r>
              <a:endParaRPr sz="8000" b="1">
                <a:solidFill>
                  <a:srgbClr val="00517F"/>
                </a:solidFill>
              </a:endParaRPr>
            </a:p>
          </p:txBody>
        </p:sp>
      </p:grpSp>
      <p:sp>
        <p:nvSpPr>
          <p:cNvPr id="2" name="Google Shape;5046;p130">
            <a:extLst>
              <a:ext uri="{FF2B5EF4-FFF2-40B4-BE49-F238E27FC236}">
                <a16:creationId xmlns:a16="http://schemas.microsoft.com/office/drawing/2014/main" xmlns="" id="{F0BEDCA4-3BFB-F074-E331-78598C376D81}"/>
              </a:ext>
            </a:extLst>
          </p:cNvPr>
          <p:cNvSpPr/>
          <p:nvPr/>
        </p:nvSpPr>
        <p:spPr>
          <a:xfrm>
            <a:off x="578986" y="1673804"/>
            <a:ext cx="6778267" cy="1084092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11500" b="1" dirty="0">
                <a:solidFill>
                  <a:schemeClr val="accent1">
                    <a:lumMod val="50000"/>
                  </a:schemeClr>
                </a:solidFill>
                <a:latin typeface="Arial"/>
                <a:ea typeface="Arial"/>
                <a:cs typeface="Arial"/>
                <a:sym typeface="Arial"/>
              </a:rPr>
              <a:t>4+</a:t>
            </a:r>
            <a:r>
              <a:rPr lang="el-GR" sz="11500" b="1" dirty="0">
                <a:solidFill>
                  <a:srgbClr val="C00000"/>
                </a:solidFill>
                <a:latin typeface="Arial"/>
                <a:ea typeface="Arial"/>
                <a:cs typeface="Arial"/>
                <a:sym typeface="Arial"/>
              </a:rPr>
              <a:t>1</a:t>
            </a:r>
          </a:p>
          <a:p>
            <a:pPr marL="0" marR="0" lvl="0" indent="0" algn="ctr" rtl="0">
              <a:spcBef>
                <a:spcPts val="0"/>
              </a:spcBef>
              <a:spcAft>
                <a:spcPts val="0"/>
              </a:spcAft>
              <a:buNone/>
            </a:pPr>
            <a:r>
              <a:rPr lang="el-GR" sz="11500" b="1" dirty="0">
                <a:solidFill>
                  <a:srgbClr val="00517F"/>
                </a:solidFill>
                <a:latin typeface="Arial"/>
                <a:cs typeface="Arial"/>
                <a:sym typeface="Arial"/>
              </a:rPr>
              <a:t>Μέτρα</a:t>
            </a:r>
          </a:p>
          <a:p>
            <a:pPr marL="0" marR="0" lvl="0" indent="0" algn="ctr" rtl="0">
              <a:spcBef>
                <a:spcPts val="0"/>
              </a:spcBef>
              <a:spcAft>
                <a:spcPts val="0"/>
              </a:spcAft>
              <a:buNone/>
            </a:pPr>
            <a:endParaRPr lang="el-GR" sz="11500" b="1" dirty="0">
              <a:solidFill>
                <a:srgbClr val="00517F"/>
              </a:solidFill>
              <a:latin typeface="Arial"/>
              <a:cs typeface="Arial"/>
              <a:sym typeface="Arial"/>
            </a:endParaRPr>
          </a:p>
          <a:p>
            <a:pPr marL="0" marR="0" lvl="0" indent="0" algn="ctr" rtl="0">
              <a:spcBef>
                <a:spcPts val="0"/>
              </a:spcBef>
              <a:spcAft>
                <a:spcPts val="0"/>
              </a:spcAft>
              <a:buNone/>
            </a:pPr>
            <a:endParaRPr lang="el-GR" sz="11500" b="1" dirty="0">
              <a:solidFill>
                <a:srgbClr val="00517F"/>
              </a:solidFill>
              <a:latin typeface="Arial"/>
              <a:cs typeface="Arial"/>
              <a:sym typeface="Arial"/>
            </a:endParaRPr>
          </a:p>
          <a:p>
            <a:pPr marL="0" marR="0" lvl="0" indent="0" algn="ctr" rtl="0">
              <a:spcBef>
                <a:spcPts val="0"/>
              </a:spcBef>
              <a:spcAft>
                <a:spcPts val="0"/>
              </a:spcAft>
              <a:buNone/>
            </a:pPr>
            <a:r>
              <a:rPr lang="el-GR" sz="11500" b="1" dirty="0">
                <a:solidFill>
                  <a:srgbClr val="00517F"/>
                </a:solidFill>
                <a:latin typeface="Arial"/>
                <a:cs typeface="Arial"/>
                <a:sym typeface="Arial"/>
              </a:rPr>
              <a:t>Κόστος</a:t>
            </a:r>
          </a:p>
          <a:p>
            <a:pPr marL="0" marR="0" lvl="0" indent="0" algn="ctr" rtl="0">
              <a:spcBef>
                <a:spcPts val="0"/>
              </a:spcBef>
              <a:spcAft>
                <a:spcPts val="0"/>
              </a:spcAft>
              <a:buNone/>
            </a:pPr>
            <a:r>
              <a:rPr lang="el-GR" sz="11500" b="1">
                <a:solidFill>
                  <a:srgbClr val="00517F"/>
                </a:solidFill>
                <a:latin typeface="Arial"/>
                <a:cs typeface="Arial"/>
                <a:sym typeface="Arial"/>
              </a:rPr>
              <a:t>300 </a:t>
            </a:r>
            <a:r>
              <a:rPr lang="el-GR" sz="11500" b="1" dirty="0">
                <a:solidFill>
                  <a:srgbClr val="00517F"/>
                </a:solidFill>
                <a:latin typeface="Arial"/>
                <a:cs typeface="Arial"/>
                <a:sym typeface="Arial"/>
              </a:rPr>
              <a:t>εκ €</a:t>
            </a:r>
            <a:endParaRPr sz="85700" b="1" dirty="0">
              <a:solidFill>
                <a:srgbClr val="00517F"/>
              </a:solidFill>
            </a:endParaRPr>
          </a:p>
        </p:txBody>
      </p:sp>
      <p:cxnSp>
        <p:nvCxnSpPr>
          <p:cNvPr id="12" name="Straight Connector 11">
            <a:extLst>
              <a:ext uri="{FF2B5EF4-FFF2-40B4-BE49-F238E27FC236}">
                <a16:creationId xmlns:a16="http://schemas.microsoft.com/office/drawing/2014/main" xmlns="" id="{5B21491E-E409-628D-836B-590B9BB666AE}"/>
              </a:ext>
            </a:extLst>
          </p:cNvPr>
          <p:cNvCxnSpPr/>
          <p:nvPr/>
        </p:nvCxnSpPr>
        <p:spPr>
          <a:xfrm>
            <a:off x="717176" y="6343505"/>
            <a:ext cx="6640077" cy="0"/>
          </a:xfrm>
          <a:prstGeom prst="line">
            <a:avLst/>
          </a:prstGeom>
          <a:noFill/>
          <a:ln w="152400" cap="flat">
            <a:solidFill>
              <a:srgbClr val="00517F"/>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041187668"/>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246</TotalTime>
  <Words>1101</Words>
  <Application>Microsoft Office PowerPoint</Application>
  <PresentationFormat>Προσαρμογή</PresentationFormat>
  <Paragraphs>134</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21_BasicWhite</vt:lpstr>
      <vt:lpstr>Δέσμη Στοχευμένων Μέτρων Στήριξης των Πολιτών για το δίμηνο Απριλίου – Μαΐου 2026</vt:lpstr>
      <vt:lpstr>Παρουσίαση του PowerPoint</vt:lpstr>
      <vt:lpstr>Περιορισμός της επίδρασης της τιμής του πετρελαίου στην εφοδιαστική αλυσίδα δηλαδή στη διακίνηση αγαθών και στην αγροτική παραγωγή</vt:lpstr>
      <vt:lpstr>Ενίσχυση των νοικοκυριών με στοχευμένο τρόπο για την αντιμετώπιση της αύξησης των τιμών των καυσίμων</vt:lpstr>
      <vt:lpstr>Παρουσίαση του PowerPoint</vt:lpstr>
      <vt:lpstr>Ενίσχυση των αγροτών για την αντιμετώπιση της αύξησης των τιμών των λιπασμάτων</vt:lpstr>
      <vt:lpstr>Περιορισμός των αυξήσεων στα ακτοπλοϊκά εισιτήρια του γενικού πληθυσμού </vt:lpstr>
      <vt:lpstr>Τροποποίηση της φορολόγησης των διαδικτυακών τυχερών παιχνιδιών τύπου καζίνο, «φρουτάκια»  με εφαρμογή αυξημένου συντελεστή φορολόγησης  </vt:lpstr>
      <vt:lpstr>Παρουσίαση του PowerPoint</vt:lpstr>
      <vt:lpstr>Επιδοτείται το diesel κίνησης στο δίκτυο διανομής με 16 λεπτά το λίτρο, έτσι ώστε το όφελος στην τελική τιμή με ΦΠΑ να ανέλθει σε 20 λεπτά το λίτρο.</vt:lpstr>
      <vt:lpstr>Παραδείγματα</vt:lpstr>
      <vt:lpstr>Χορηγείται κατά τον μήνα Απρίλιο επιδότηση καυσίμων (αμόλυβδης και πετρελαίου κίνησης) που καλύπτει το αυξημένο κόστος των καταναλώσεων δύο μηνών (Απριλίου και Μαΐου) για φυσικά πρόσωπα</vt:lpstr>
      <vt:lpstr>Παρουσίαση του PowerPoint</vt:lpstr>
      <vt:lpstr>Παρουσίαση του PowerPoint</vt:lpstr>
      <vt:lpstr>Παρουσίαση του PowerPoint</vt:lpstr>
      <vt:lpstr>Επιχορηγείται από τον κρατικό προϋπολογισμό το 15% του κόστους των παραστατικών για την αγορά λιπασμάτων (υπολογιζόμενο επί της τελικής αξίας του τιμολογίου μετά Φ.Π.Α.) </vt:lpstr>
      <vt:lpstr>Αποζημίωση των υποχρεωτικών εκπτώσεων που παρέχουν οι ακτοπλοϊκές με σκοπό να συγκρατηθούν οι τιμές στα εισιτήρια</vt:lpstr>
      <vt:lpstr>Τροποποίηση της φορολόγησης των διαδικτυακών τυχερών παιχνιδιών τύπου καζίνο, « φρουτάκια » με εφαρμογή αυξημένου συντελεστή φορολόγησης   </vt:lpstr>
      <vt:lpstr>Φορολόγηση κερδών από τα εν λόγω τυχερά παιχνίδια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Δέσμη Στοχευμένων Μέτρων Στήριξης των Πολιτών για το δίμηνο Απριλίου – Μαΐου 2026</dc:title>
  <dc:creator>Harry Tsavdaris</dc:creator>
  <cp:lastModifiedBy>user</cp:lastModifiedBy>
  <cp:revision>7</cp:revision>
  <dcterms:modified xsi:type="dcterms:W3CDTF">2026-03-24T07:31:32Z</dcterms:modified>
</cp:coreProperties>
</file>